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-126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B0C0F-6A58-412F-9503-BC11590AE1E7}" type="datetimeFigureOut">
              <a:rPr lang="de-DE" smtClean="0"/>
              <a:t>08.11.2013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008A-2207-4479-9825-26A6D26A62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2326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B0C0F-6A58-412F-9503-BC11590AE1E7}" type="datetimeFigureOut">
              <a:rPr lang="de-DE" smtClean="0"/>
              <a:t>08.11.2013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008A-2207-4479-9825-26A6D26A62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9765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B0C0F-6A58-412F-9503-BC11590AE1E7}" type="datetimeFigureOut">
              <a:rPr lang="de-DE" smtClean="0"/>
              <a:t>08.11.2013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008A-2207-4479-9825-26A6D26A62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9193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B0C0F-6A58-412F-9503-BC11590AE1E7}" type="datetimeFigureOut">
              <a:rPr lang="de-DE" smtClean="0"/>
              <a:t>08.11.2013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008A-2207-4479-9825-26A6D26A62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6157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B0C0F-6A58-412F-9503-BC11590AE1E7}" type="datetimeFigureOut">
              <a:rPr lang="de-DE" smtClean="0"/>
              <a:t>08.11.2013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008A-2207-4479-9825-26A6D26A62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2664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B0C0F-6A58-412F-9503-BC11590AE1E7}" type="datetimeFigureOut">
              <a:rPr lang="de-DE" smtClean="0"/>
              <a:t>08.11.2013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008A-2207-4479-9825-26A6D26A62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634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B0C0F-6A58-412F-9503-BC11590AE1E7}" type="datetimeFigureOut">
              <a:rPr lang="de-DE" smtClean="0"/>
              <a:t>08.11.2013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008A-2207-4479-9825-26A6D26A62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8107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B0C0F-6A58-412F-9503-BC11590AE1E7}" type="datetimeFigureOut">
              <a:rPr lang="de-DE" smtClean="0"/>
              <a:t>08.11.2013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008A-2207-4479-9825-26A6D26A62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76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B0C0F-6A58-412F-9503-BC11590AE1E7}" type="datetimeFigureOut">
              <a:rPr lang="de-DE" smtClean="0"/>
              <a:t>08.11.2013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008A-2207-4479-9825-26A6D26A62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5580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B0C0F-6A58-412F-9503-BC11590AE1E7}" type="datetimeFigureOut">
              <a:rPr lang="de-DE" smtClean="0"/>
              <a:t>08.11.2013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008A-2207-4479-9825-26A6D26A62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7814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B0C0F-6A58-412F-9503-BC11590AE1E7}" type="datetimeFigureOut">
              <a:rPr lang="de-DE" smtClean="0"/>
              <a:t>08.11.2013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008A-2207-4479-9825-26A6D26A62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4349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B0C0F-6A58-412F-9503-BC11590AE1E7}" type="datetimeFigureOut">
              <a:rPr lang="de-DE" smtClean="0"/>
              <a:t>08.11.2013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6008A-2207-4479-9825-26A6D26A62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2166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3995936" y="2564904"/>
            <a:ext cx="649136" cy="649136"/>
          </a:xfrm>
          <a:prstGeom prst="rect">
            <a:avLst/>
          </a:prstGeom>
          <a:solidFill>
            <a:srgbClr val="AB0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3400">
                <a:latin typeface="Century Gothic" pitchFamily="34" charset="0"/>
                <a:ea typeface="Dotum" pitchFamily="34" charset="-127"/>
              </a:rPr>
              <a:t>w</a:t>
            </a:r>
            <a:endParaRPr lang="de-DE" sz="3400">
              <a:latin typeface="Century Gothic" pitchFamily="34" charset="0"/>
              <a:ea typeface="Dotu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3956204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Bildschirmpräsentation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breiteue</dc:creator>
  <cp:lastModifiedBy>breiteue</cp:lastModifiedBy>
  <cp:revision>1</cp:revision>
  <dcterms:created xsi:type="dcterms:W3CDTF">2013-11-08T09:26:51Z</dcterms:created>
  <dcterms:modified xsi:type="dcterms:W3CDTF">2013-11-08T09:29:39Z</dcterms:modified>
</cp:coreProperties>
</file>