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0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5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7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71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9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6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9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D421-8CE4-4F19-BE4B-2C0A0F6FCEE0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37936" y="1036029"/>
            <a:ext cx="8511615" cy="5103267"/>
            <a:chOff x="5325048" y="1036488"/>
            <a:chExt cx="6767508" cy="5302728"/>
          </a:xfrm>
        </p:grpSpPr>
        <p:sp>
          <p:nvSpPr>
            <p:cNvPr id="7" name="Rectangle 6"/>
            <p:cNvSpPr/>
            <p:nvPr/>
          </p:nvSpPr>
          <p:spPr>
            <a:xfrm>
              <a:off x="9317600" y="5901703"/>
              <a:ext cx="1171129" cy="4375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APPC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02852" y="5556291"/>
              <a:ext cx="1252575" cy="419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VFC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75947" y="1879015"/>
              <a:ext cx="4466155" cy="3188340"/>
            </a:xfrm>
            <a:prstGeom prst="rect">
              <a:avLst/>
            </a:prstGeom>
            <a:gradFill flip="none" rotWithShape="1">
              <a:gsLst>
                <a:gs pos="0">
                  <a:srgbClr val="009893">
                    <a:tint val="66000"/>
                    <a:satMod val="160000"/>
                  </a:srgbClr>
                </a:gs>
                <a:gs pos="50000">
                  <a:srgbClr val="009893">
                    <a:tint val="44500"/>
                    <a:satMod val="160000"/>
                  </a:srgbClr>
                </a:gs>
                <a:gs pos="100000">
                  <a:srgbClr val="00989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82880" tIns="45707" rIns="182880" bIns="45707" rtlCol="0" anchor="t" anchorCtr="0"/>
            <a:lstStyle/>
            <a:p>
              <a:pPr defTabSz="914134">
                <a:defRPr/>
              </a:pPr>
              <a:r>
                <a:rPr lang="en-US" sz="1200" kern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</a:t>
              </a:r>
              <a:endParaRPr lang="en-US" sz="1200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784610" y="2773555"/>
              <a:ext cx="1936617" cy="1070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BPEL Execution Engine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49339" y="2013844"/>
              <a:ext cx="3469197" cy="5840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>
                <a:defRPr/>
              </a:pP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API </a:t>
              </a:r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Handler</a:t>
              </a:r>
              <a:endParaRPr lang="en-US" sz="8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96379" y="2836866"/>
              <a:ext cx="1398992" cy="860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Data Stores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40868" y="1100892"/>
              <a:ext cx="1809547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ONAP Portal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7859554" y="1440996"/>
              <a:ext cx="1" cy="49506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7141059" y="2233648"/>
              <a:ext cx="3275161" cy="2902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Request Handlers</a:t>
              </a:r>
            </a:p>
          </p:txBody>
        </p:sp>
        <p:grpSp>
          <p:nvGrpSpPr>
            <p:cNvPr id="16" name="Group 51"/>
            <p:cNvGrpSpPr/>
            <p:nvPr/>
          </p:nvGrpSpPr>
          <p:grpSpPr>
            <a:xfrm>
              <a:off x="9892041" y="3012981"/>
              <a:ext cx="693119" cy="423955"/>
              <a:chOff x="8036644" y="2566607"/>
              <a:chExt cx="1147459" cy="456105"/>
            </a:xfrm>
            <a:solidFill>
              <a:schemeClr val="bg1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8036644" y="2566607"/>
                <a:ext cx="1147459" cy="4561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8266729" y="2623793"/>
                <a:ext cx="714703" cy="250564"/>
                <a:chOff x="9249089" y="4917258"/>
                <a:chExt cx="614837" cy="333737"/>
              </a:xfrm>
              <a:grpFill/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9506074" y="4917258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249089" y="4923188"/>
                  <a:ext cx="109728" cy="12049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2" name="Straight Arrow Connector 61"/>
                <p:cNvCxnSpPr>
                  <a:stCxn id="61" idx="6"/>
                  <a:endCxn id="60" idx="1"/>
                </p:cNvCxnSpPr>
                <p:nvPr/>
              </p:nvCxnSpPr>
              <p:spPr>
                <a:xfrm flipV="1">
                  <a:off x="9358817" y="4977507"/>
                  <a:ext cx="147257" cy="593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3" name="Rectangle 62"/>
                <p:cNvSpPr/>
                <p:nvPr/>
              </p:nvSpPr>
              <p:spPr>
                <a:xfrm>
                  <a:off x="9742815" y="4920223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9513075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5" name="Straight Arrow Connector 64"/>
                <p:cNvCxnSpPr>
                  <a:endCxn id="63" idx="1"/>
                </p:cNvCxnSpPr>
                <p:nvPr/>
              </p:nvCxnSpPr>
              <p:spPr>
                <a:xfrm flipV="1">
                  <a:off x="9615802" y="4980472"/>
                  <a:ext cx="127013" cy="29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61" idx="5"/>
                  <a:endCxn id="64" idx="1"/>
                </p:cNvCxnSpPr>
                <p:nvPr/>
              </p:nvCxnSpPr>
              <p:spPr>
                <a:xfrm>
                  <a:off x="9342748" y="5026039"/>
                  <a:ext cx="170327" cy="164707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7" name="Rectangle 66"/>
                <p:cNvSpPr/>
                <p:nvPr/>
              </p:nvSpPr>
              <p:spPr>
                <a:xfrm>
                  <a:off x="9754198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8" name="Straight Arrow Connector 67"/>
                <p:cNvCxnSpPr>
                  <a:stCxn id="64" idx="3"/>
                  <a:endCxn id="67" idx="1"/>
                </p:cNvCxnSpPr>
                <p:nvPr/>
              </p:nvCxnSpPr>
              <p:spPr>
                <a:xfrm>
                  <a:off x="9622803" y="5190746"/>
                  <a:ext cx="131395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grpSp>
          <p:nvGrpSpPr>
            <p:cNvPr id="17" name="Group 68"/>
            <p:cNvGrpSpPr/>
            <p:nvPr/>
          </p:nvGrpSpPr>
          <p:grpSpPr>
            <a:xfrm>
              <a:off x="9088481" y="3289882"/>
              <a:ext cx="667176" cy="453721"/>
              <a:chOff x="3844559" y="2368432"/>
              <a:chExt cx="987124" cy="592725"/>
            </a:xfrm>
            <a:solidFill>
              <a:schemeClr val="bg1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844559" y="2368432"/>
                <a:ext cx="987124" cy="5927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48" name="Group 70"/>
              <p:cNvGrpSpPr/>
              <p:nvPr/>
            </p:nvGrpSpPr>
            <p:grpSpPr>
              <a:xfrm>
                <a:off x="3892513" y="2573232"/>
                <a:ext cx="835326" cy="333737"/>
                <a:chOff x="9353174" y="5065671"/>
                <a:chExt cx="835326" cy="303908"/>
              </a:xfrm>
              <a:grpFill/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9610159" y="50656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9353174" y="5071071"/>
                  <a:ext cx="109728" cy="10972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1" name="Straight Arrow Connector 50"/>
                <p:cNvCxnSpPr>
                  <a:stCxn id="50" idx="6"/>
                  <a:endCxn id="49" idx="1"/>
                </p:cNvCxnSpPr>
                <p:nvPr/>
              </p:nvCxnSpPr>
              <p:spPr>
                <a:xfrm flipV="1">
                  <a:off x="9462902" y="5120535"/>
                  <a:ext cx="147257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2" name="Rectangle 51"/>
                <p:cNvSpPr/>
                <p:nvPr/>
              </p:nvSpPr>
              <p:spPr>
                <a:xfrm>
                  <a:off x="9846900" y="50683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845859" y="525985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4" name="Straight Arrow Connector 53"/>
                <p:cNvCxnSpPr>
                  <a:endCxn id="52" idx="1"/>
                </p:cNvCxnSpPr>
                <p:nvPr/>
              </p:nvCxnSpPr>
              <p:spPr>
                <a:xfrm flipV="1">
                  <a:off x="9719887" y="5123235"/>
                  <a:ext cx="127013" cy="27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55" name="Straight Arrow Connector 54"/>
                <p:cNvCxnSpPr>
                  <a:stCxn id="49" idx="2"/>
                  <a:endCxn id="53" idx="1"/>
                </p:cNvCxnSpPr>
                <p:nvPr/>
              </p:nvCxnSpPr>
              <p:spPr>
                <a:xfrm>
                  <a:off x="9665023" y="5175399"/>
                  <a:ext cx="180836" cy="139316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0078772" y="50710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7" name="Straight Arrow Connector 56"/>
                <p:cNvCxnSpPr>
                  <a:endCxn id="56" idx="1"/>
                </p:cNvCxnSpPr>
                <p:nvPr/>
              </p:nvCxnSpPr>
              <p:spPr>
                <a:xfrm>
                  <a:off x="9956628" y="5120535"/>
                  <a:ext cx="122144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sp>
          <p:nvSpPr>
            <p:cNvPr id="18" name="Can 17"/>
            <p:cNvSpPr/>
            <p:nvPr/>
          </p:nvSpPr>
          <p:spPr bwMode="auto">
            <a:xfrm>
              <a:off x="7692180" y="3169188"/>
              <a:ext cx="387328" cy="409174"/>
            </a:xfrm>
            <a:prstGeom prst="can">
              <a:avLst/>
            </a:prstGeom>
            <a:solidFill>
              <a:srgbClr val="BCE4FC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Request DB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40868" y="4158491"/>
              <a:ext cx="3885181" cy="7848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ctr" anchorCtr="0"/>
            <a:lstStyle/>
            <a:p>
              <a:pPr defTabSz="914134"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966" y="3610453"/>
              <a:ext cx="511862" cy="448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HEAT Templates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96741" y="4311804"/>
              <a:ext cx="672533" cy="4274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900" kern="0" dirty="0">
                  <a:solidFill>
                    <a:prstClr val="black"/>
                  </a:solidFill>
                </a:rPr>
                <a:t>VNF Resource Adapter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50252" y="4311804"/>
              <a:ext cx="1014866" cy="4096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Controller Adapter</a:t>
              </a:r>
              <a:endParaRPr lang="en-US" sz="1000" kern="0" dirty="0">
                <a:solidFill>
                  <a:prstClr val="black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296444" y="5545826"/>
              <a:ext cx="1292628" cy="51086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Multi Cloud</a:t>
              </a:r>
            </a:p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(Open stack)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973148" y="5213718"/>
              <a:ext cx="1245483" cy="4459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SDNC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96396" y="3484101"/>
              <a:ext cx="796160" cy="85574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AAI</a:t>
              </a:r>
            </a:p>
          </p:txBody>
        </p:sp>
        <p:cxnSp>
          <p:nvCxnSpPr>
            <p:cNvPr id="26" name="Elbow Connector 25"/>
            <p:cNvCxnSpPr>
              <a:endCxn id="10" idx="1"/>
            </p:cNvCxnSpPr>
            <p:nvPr/>
          </p:nvCxnSpPr>
          <p:spPr>
            <a:xfrm rot="16200000" flipH="1">
              <a:off x="8372114" y="2896409"/>
              <a:ext cx="710987" cy="11400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7" idx="2"/>
            </p:cNvCxnSpPr>
            <p:nvPr/>
          </p:nvCxnSpPr>
          <p:spPr>
            <a:xfrm>
              <a:off x="9422069" y="3743606"/>
              <a:ext cx="0" cy="4148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0728577" y="3973943"/>
              <a:ext cx="51422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708675" y="2523947"/>
              <a:ext cx="1" cy="3003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 flipV="1">
              <a:off x="8295373" y="3548637"/>
              <a:ext cx="483270" cy="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945432" y="3597447"/>
              <a:ext cx="320891" cy="2078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700" b="1" i="1" kern="0" dirty="0" smtClean="0">
                  <a:solidFill>
                    <a:prstClr val="black"/>
                  </a:solidFill>
                </a:rPr>
                <a:t>REST</a:t>
              </a:r>
              <a:endParaRPr lang="en-US" sz="7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71117" y="5189804"/>
              <a:ext cx="50385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500" b="1" i="1" kern="0" dirty="0" smtClean="0">
                  <a:solidFill>
                    <a:prstClr val="black"/>
                  </a:solidFill>
                </a:rPr>
                <a:t>KEYSTONE/ HEAT  / REST</a:t>
              </a:r>
              <a:endParaRPr lang="en-US" sz="5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98966" y="2773557"/>
              <a:ext cx="511862" cy="4299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Service</a:t>
              </a:r>
              <a:br>
                <a:rPr lang="en-US" sz="700" kern="0" dirty="0">
                  <a:solidFill>
                    <a:prstClr val="black"/>
                  </a:solidFill>
                </a:rPr>
              </a:br>
              <a:r>
                <a:rPr lang="en-US" sz="700" kern="0" dirty="0">
                  <a:solidFill>
                    <a:prstClr val="black"/>
                  </a:solidFill>
                </a:rPr>
                <a:t>Recipes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595875" y="3707483"/>
              <a:ext cx="0" cy="45100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n 34"/>
            <p:cNvSpPr/>
            <p:nvPr/>
          </p:nvSpPr>
          <p:spPr bwMode="auto">
            <a:xfrm>
              <a:off x="7096502" y="3169191"/>
              <a:ext cx="445824" cy="409174"/>
            </a:xfrm>
            <a:prstGeom prst="can">
              <a:avLst/>
            </a:prstGeom>
            <a:solidFill>
              <a:srgbClr val="B9F0FF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Catalog</a:t>
              </a:r>
              <a:br>
                <a:rPr lang="en-US" sz="6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DB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9754329" y="1492115"/>
              <a:ext cx="0" cy="4370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9105375" y="1097907"/>
              <a:ext cx="1746073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OSS/BSS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25048" y="1900679"/>
              <a:ext cx="797047" cy="88923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SDC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89812" y="1036488"/>
              <a:ext cx="859348" cy="543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…</a:t>
              </a:r>
              <a:endParaRPr lang="en-US" sz="2800" b="1" dirty="0"/>
            </a:p>
          </p:txBody>
        </p:sp>
        <p:cxnSp>
          <p:nvCxnSpPr>
            <p:cNvPr id="40" name="Elbow Connector 39"/>
            <p:cNvCxnSpPr>
              <a:stCxn id="38" idx="2"/>
            </p:cNvCxnSpPr>
            <p:nvPr/>
          </p:nvCxnSpPr>
          <p:spPr>
            <a:xfrm rot="16200000" flipH="1">
              <a:off x="6121086" y="2392397"/>
              <a:ext cx="280367" cy="1075394"/>
            </a:xfrm>
            <a:prstGeom prst="bentConnector2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8" idx="2"/>
            </p:cNvCxnSpPr>
            <p:nvPr/>
          </p:nvCxnSpPr>
          <p:spPr>
            <a:xfrm rot="16200000" flipH="1">
              <a:off x="5767205" y="2746278"/>
              <a:ext cx="968715" cy="105598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9998840" y="3911974"/>
              <a:ext cx="719313" cy="1665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AAI </a:t>
              </a:r>
              <a:r>
                <a:rPr lang="en-US" sz="700" kern="0" dirty="0" err="1">
                  <a:solidFill>
                    <a:prstClr val="black"/>
                  </a:solidFill>
                </a:rPr>
                <a:t>Util</a:t>
              </a:r>
              <a:endParaRPr lang="en-US" sz="700" kern="0" dirty="0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933511" y="3515220"/>
              <a:ext cx="630407" cy="2343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Homing</a:t>
              </a:r>
            </a:p>
          </p:txBody>
        </p:sp>
        <p:cxnSp>
          <p:nvCxnSpPr>
            <p:cNvPr id="45" name="Straight Arrow Connector 44"/>
            <p:cNvCxnSpPr>
              <a:stCxn id="21" idx="2"/>
              <a:endCxn id="23" idx="0"/>
            </p:cNvCxnSpPr>
            <p:nvPr/>
          </p:nvCxnSpPr>
          <p:spPr>
            <a:xfrm>
              <a:off x="7933008" y="4739251"/>
              <a:ext cx="9751" cy="8065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9151219" y="4754197"/>
              <a:ext cx="13509" cy="47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/>
          <p:cNvSpPr/>
          <p:nvPr/>
        </p:nvSpPr>
        <p:spPr>
          <a:xfrm>
            <a:off x="8618665" y="2366082"/>
            <a:ext cx="1001345" cy="8235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OOF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endCxn id="69" idx="1"/>
          </p:cNvCxnSpPr>
          <p:nvPr/>
        </p:nvCxnSpPr>
        <p:spPr>
          <a:xfrm flipV="1">
            <a:off x="7753672" y="2777860"/>
            <a:ext cx="864993" cy="7347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571166" y="4181842"/>
            <a:ext cx="127641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smtClean="0">
                <a:solidFill>
                  <a:prstClr val="black"/>
                </a:solidFill>
              </a:rPr>
              <a:t>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82862" y="5060211"/>
            <a:ext cx="1472950" cy="421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External VNFM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7847581" y="4378966"/>
            <a:ext cx="1271756" cy="6771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88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Deployment View</a:t>
            </a:r>
            <a:endParaRPr lang="zh-CN" alt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838200" y="1034256"/>
            <a:ext cx="4953000" cy="5638800"/>
            <a:chOff x="7239000" y="971550"/>
            <a:chExt cx="4953000" cy="5638800"/>
          </a:xfrm>
        </p:grpSpPr>
        <p:sp>
          <p:nvSpPr>
            <p:cNvPr id="5" name="Rectangle 4"/>
            <p:cNvSpPr/>
            <p:nvPr/>
          </p:nvSpPr>
          <p:spPr>
            <a:xfrm>
              <a:off x="7239000" y="971550"/>
              <a:ext cx="4953000" cy="5638800"/>
            </a:xfrm>
            <a:prstGeom prst="rect">
              <a:avLst/>
            </a:prstGeom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67575" y="1030287"/>
              <a:ext cx="358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Spring Boot Application</a:t>
              </a:r>
              <a:endParaRPr lang="zh-CN" altLang="en-US" sz="20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477125" y="1679598"/>
              <a:ext cx="1962150" cy="809625"/>
              <a:chOff x="7267575" y="1679599"/>
              <a:chExt cx="1962150" cy="809625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BPMN</a:t>
                </a:r>
                <a:r>
                  <a:rPr lang="en-US" altLang="zh-CN" sz="1600" dirty="0" smtClean="0"/>
                  <a:t> </a:t>
                </a:r>
                <a:r>
                  <a:rPr lang="en-US" altLang="zh-CN" sz="1100" dirty="0"/>
                  <a:t>Infra Jar</a:t>
                </a:r>
                <a:endParaRPr lang="zh-CN" altLang="en-US" sz="1100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782175" y="1679599"/>
              <a:ext cx="1962150" cy="809625"/>
              <a:chOff x="7267575" y="1679599"/>
              <a:chExt cx="1962150" cy="80962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Request DB Adapter Jar</a:t>
                </a:r>
                <a:endParaRPr lang="zh-CN" altLang="en-US" sz="1100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7529513" y="2698707"/>
              <a:ext cx="1962150" cy="809625"/>
              <a:chOff x="7267575" y="1679599"/>
              <a:chExt cx="1962150" cy="809625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SDNC Adapter Jar</a:t>
                </a:r>
                <a:endParaRPr lang="zh-CN" altLang="en-US" sz="1100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82175" y="2698707"/>
              <a:ext cx="1962150" cy="809625"/>
              <a:chOff x="7267575" y="1679599"/>
              <a:chExt cx="1962150" cy="809625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Cloud Adapter </a:t>
                </a:r>
                <a:r>
                  <a:rPr lang="en-US" altLang="zh-CN" sz="1100" dirty="0"/>
                  <a:t>Jar</a:t>
                </a:r>
                <a:endParaRPr lang="zh-CN" altLang="en-US" sz="11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7519987" y="3678201"/>
              <a:ext cx="1962150" cy="809625"/>
              <a:chOff x="7267575" y="1679599"/>
              <a:chExt cx="1962150" cy="80962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API Handler Jar</a:t>
                </a:r>
                <a:endParaRPr lang="zh-CN" altLang="en-US" sz="1100" dirty="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82175" y="3678201"/>
              <a:ext cx="1962150" cy="809625"/>
              <a:chOff x="7267575" y="1679599"/>
              <a:chExt cx="1962150" cy="809625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SDC Controller Jar</a:t>
                </a:r>
                <a:endParaRPr lang="zh-CN" altLang="en-US" sz="11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519987" y="4656078"/>
              <a:ext cx="1962150" cy="809625"/>
              <a:chOff x="7267575" y="1679599"/>
              <a:chExt cx="1962150" cy="809625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Catalog Adapter Jar</a:t>
                </a:r>
                <a:endParaRPr lang="zh-CN" altLang="en-US" sz="11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782175" y="4684610"/>
              <a:ext cx="1962150" cy="809625"/>
              <a:chOff x="7267575" y="1679599"/>
              <a:chExt cx="1962150" cy="809625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VFC Adapter Jar</a:t>
                </a:r>
                <a:endParaRPr lang="zh-CN" altLang="en-US" sz="11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7519987" y="5633955"/>
              <a:ext cx="1962150" cy="809625"/>
              <a:chOff x="7267575" y="1679599"/>
              <a:chExt cx="1962150" cy="809625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VNFM Adapter Jar</a:t>
                </a:r>
                <a:endParaRPr lang="zh-CN" altLang="en-US" sz="1100" dirty="0"/>
              </a:p>
            </p:txBody>
          </p:sp>
        </p:grp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553" y="4718784"/>
            <a:ext cx="139084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3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0063" y="2745581"/>
            <a:ext cx="2914649" cy="600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SO</a:t>
            </a:r>
            <a:endParaRPr lang="zh-CN" alt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636067" y="6352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VID</a:t>
            </a: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8959833" y="24271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AAI</a:t>
            </a:r>
            <a:endParaRPr lang="zh-CN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8977907" y="326122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OOF</a:t>
            </a:r>
            <a:endParaRPr lang="zh-CN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8977907" y="40952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VFC</a:t>
            </a:r>
            <a:endParaRPr lang="zh-CN" alt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47661" y="485587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MultiVim</a:t>
            </a:r>
            <a:endParaRPr lang="zh-CN" alt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0783" y="38877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Policy</a:t>
            </a:r>
            <a:endParaRPr lang="zh-CN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4850" y="27336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SDC</a:t>
            </a:r>
            <a:endParaRPr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2147661" y="65433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Ext API</a:t>
            </a:r>
            <a:endParaRPr lang="zh-CN" altLang="en-US" dirty="0"/>
          </a:p>
        </p:txBody>
      </p:sp>
      <p:cxnSp>
        <p:nvCxnSpPr>
          <p:cNvPr id="18" name="Straight Arrow Connector 17"/>
          <p:cNvCxnSpPr>
            <a:stCxn id="4" idx="3"/>
            <a:endCxn id="8" idx="1"/>
          </p:cNvCxnSpPr>
          <p:nvPr/>
        </p:nvCxnSpPr>
        <p:spPr>
          <a:xfrm flipV="1">
            <a:off x="7224712" y="2727221"/>
            <a:ext cx="1735121" cy="31839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3"/>
            <a:endCxn id="9" idx="1"/>
          </p:cNvCxnSpPr>
          <p:nvPr/>
        </p:nvCxnSpPr>
        <p:spPr>
          <a:xfrm>
            <a:off x="7224712" y="3045619"/>
            <a:ext cx="1753195" cy="515647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  <a:endCxn id="10" idx="1"/>
          </p:cNvCxnSpPr>
          <p:nvPr/>
        </p:nvCxnSpPr>
        <p:spPr>
          <a:xfrm>
            <a:off x="5767388" y="3345656"/>
            <a:ext cx="3210519" cy="104965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2"/>
            <a:endCxn id="11" idx="0"/>
          </p:cNvCxnSpPr>
          <p:nvPr/>
        </p:nvCxnSpPr>
        <p:spPr>
          <a:xfrm flipH="1">
            <a:off x="3300186" y="3345656"/>
            <a:ext cx="2467202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3"/>
            <a:endCxn id="4" idx="1"/>
          </p:cNvCxnSpPr>
          <p:nvPr/>
        </p:nvCxnSpPr>
        <p:spPr>
          <a:xfrm>
            <a:off x="3009900" y="3033711"/>
            <a:ext cx="1300163" cy="119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158018" y="63528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UUI</a:t>
            </a:r>
            <a:endParaRPr lang="zh-CN" altLang="en-US" dirty="0"/>
          </a:p>
        </p:txBody>
      </p:sp>
      <p:cxnSp>
        <p:nvCxnSpPr>
          <p:cNvPr id="31" name="Straight Arrow Connector 30"/>
          <p:cNvCxnSpPr>
            <a:stCxn id="29" idx="2"/>
          </p:cNvCxnSpPr>
          <p:nvPr/>
        </p:nvCxnSpPr>
        <p:spPr>
          <a:xfrm flipH="1">
            <a:off x="5888831" y="1235357"/>
            <a:ext cx="2421712" cy="149186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2"/>
            <a:endCxn id="4" idx="0"/>
          </p:cNvCxnSpPr>
          <p:nvPr/>
        </p:nvCxnSpPr>
        <p:spPr>
          <a:xfrm flipH="1">
            <a:off x="5767388" y="1235358"/>
            <a:ext cx="21204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4" idx="2"/>
          </p:cNvCxnSpPr>
          <p:nvPr/>
        </p:nvCxnSpPr>
        <p:spPr>
          <a:xfrm>
            <a:off x="3300186" y="1254407"/>
            <a:ext cx="2364420" cy="146670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04850" y="160338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CLI</a:t>
            </a:r>
            <a:endParaRPr lang="zh-CN" altLang="en-US" dirty="0"/>
          </a:p>
        </p:txBody>
      </p:sp>
      <p:cxnSp>
        <p:nvCxnSpPr>
          <p:cNvPr id="51" name="Straight Arrow Connector 50"/>
          <p:cNvCxnSpPr>
            <a:stCxn id="50" idx="3"/>
          </p:cNvCxnSpPr>
          <p:nvPr/>
        </p:nvCxnSpPr>
        <p:spPr>
          <a:xfrm>
            <a:off x="3009900" y="1903427"/>
            <a:ext cx="2467202" cy="82287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158018" y="516328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APPC</a:t>
            </a:r>
            <a:endParaRPr lang="zh-CN" altLang="en-US" dirty="0"/>
          </a:p>
        </p:txBody>
      </p:sp>
      <p:cxnSp>
        <p:nvCxnSpPr>
          <p:cNvPr id="58" name="Straight Arrow Connector 57"/>
          <p:cNvCxnSpPr>
            <a:stCxn id="4" idx="2"/>
            <a:endCxn id="57" idx="0"/>
          </p:cNvCxnSpPr>
          <p:nvPr/>
        </p:nvCxnSpPr>
        <p:spPr>
          <a:xfrm>
            <a:off x="5767388" y="3345656"/>
            <a:ext cx="2543155" cy="181763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636067" y="5597164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SDNC</a:t>
            </a:r>
            <a:endParaRPr lang="zh-CN" altLang="en-US" dirty="0"/>
          </a:p>
        </p:txBody>
      </p:sp>
      <p:cxnSp>
        <p:nvCxnSpPr>
          <p:cNvPr id="65" name="Straight Arrow Connector 64"/>
          <p:cNvCxnSpPr>
            <a:stCxn id="4" idx="2"/>
            <a:endCxn id="63" idx="0"/>
          </p:cNvCxnSpPr>
          <p:nvPr/>
        </p:nvCxnSpPr>
        <p:spPr>
          <a:xfrm>
            <a:off x="5767388" y="3345656"/>
            <a:ext cx="21204" cy="22515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2" idx="3"/>
            <a:endCxn id="4" idx="1"/>
          </p:cNvCxnSpPr>
          <p:nvPr/>
        </p:nvCxnSpPr>
        <p:spPr>
          <a:xfrm flipV="1">
            <a:off x="3005833" y="3045619"/>
            <a:ext cx="1304230" cy="11421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8959833" y="1517890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DCAE</a:t>
            </a:r>
            <a:endParaRPr lang="zh-CN" altLang="en-US" dirty="0"/>
          </a:p>
        </p:txBody>
      </p:sp>
      <p:cxnSp>
        <p:nvCxnSpPr>
          <p:cNvPr id="94" name="Straight Arrow Connector 93"/>
          <p:cNvCxnSpPr>
            <a:stCxn id="92" idx="1"/>
          </p:cNvCxnSpPr>
          <p:nvPr/>
        </p:nvCxnSpPr>
        <p:spPr>
          <a:xfrm flipH="1">
            <a:off x="6076335" y="1817928"/>
            <a:ext cx="2883498" cy="9092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27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104</Words>
  <Application>Microsoft Office PowerPoint</Application>
  <PresentationFormat>Widescreen</PresentationFormat>
  <Paragraphs>56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Office Theme</vt:lpstr>
      <vt:lpstr>PowerPoint Presentation</vt:lpstr>
      <vt:lpstr>Deployment View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12</cp:revision>
  <dcterms:created xsi:type="dcterms:W3CDTF">2019-04-16T05:04:04Z</dcterms:created>
  <dcterms:modified xsi:type="dcterms:W3CDTF">2019-04-25T14:36:40Z</dcterms:modified>
</cp:coreProperties>
</file>