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3" autoAdjust="0"/>
    <p:restoredTop sz="94660"/>
  </p:normalViewPr>
  <p:slideViewPr>
    <p:cSldViewPr snapToGrid="0">
      <p:cViewPr varScale="1">
        <p:scale>
          <a:sx n="80" d="100"/>
          <a:sy n="80" d="100"/>
        </p:scale>
        <p:origin x="82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86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27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913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12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400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250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270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713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29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265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994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7D421-8CE4-4F19-BE4B-2C0A0F6FCEE0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2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137936" y="1036029"/>
            <a:ext cx="8511615" cy="5103267"/>
            <a:chOff x="5325048" y="1036488"/>
            <a:chExt cx="6767508" cy="5302728"/>
          </a:xfrm>
        </p:grpSpPr>
        <p:sp>
          <p:nvSpPr>
            <p:cNvPr id="7" name="Rectangle 6"/>
            <p:cNvSpPr/>
            <p:nvPr/>
          </p:nvSpPr>
          <p:spPr>
            <a:xfrm>
              <a:off x="9317600" y="5901703"/>
              <a:ext cx="1171129" cy="43751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APPC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102852" y="5556291"/>
              <a:ext cx="1252575" cy="41939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VFC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475947" y="1879015"/>
              <a:ext cx="4466155" cy="3188340"/>
            </a:xfrm>
            <a:prstGeom prst="rect">
              <a:avLst/>
            </a:prstGeom>
            <a:gradFill flip="none" rotWithShape="1">
              <a:gsLst>
                <a:gs pos="0">
                  <a:srgbClr val="009893">
                    <a:tint val="66000"/>
                    <a:satMod val="160000"/>
                  </a:srgbClr>
                </a:gs>
                <a:gs pos="50000">
                  <a:srgbClr val="009893">
                    <a:tint val="44500"/>
                    <a:satMod val="160000"/>
                  </a:srgbClr>
                </a:gs>
                <a:gs pos="100000">
                  <a:srgbClr val="009893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82880" tIns="45707" rIns="182880" bIns="45707" rtlCol="0" anchor="t" anchorCtr="0"/>
            <a:lstStyle/>
            <a:p>
              <a:pPr defTabSz="914134">
                <a:defRPr/>
              </a:pPr>
              <a:r>
                <a:rPr lang="en-US" sz="1200" kern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SO</a:t>
              </a:r>
              <a:endParaRPr lang="en-US" sz="1200" kern="0" dirty="0">
                <a:solidFill>
                  <a:prstClr val="white"/>
                </a:solidFill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8784610" y="2773555"/>
              <a:ext cx="1936617" cy="107069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t" anchorCtr="1"/>
            <a:lstStyle/>
            <a:p>
              <a:pPr algn="ctr" defTabSz="914134"/>
              <a:r>
                <a:rPr lang="en-US" sz="800" b="1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BPEL Execution Engine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049339" y="2013844"/>
              <a:ext cx="3469197" cy="58406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t" anchorCtr="1"/>
            <a:lstStyle/>
            <a:p>
              <a:pPr algn="ctr" defTabSz="914134">
                <a:defRPr/>
              </a:pPr>
              <a:r>
                <a:rPr lang="en-US" sz="800" b="1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API </a:t>
              </a:r>
              <a:r>
                <a:rPr lang="en-US" sz="800" b="1" kern="0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Handler</a:t>
              </a:r>
              <a:endParaRPr lang="en-US" sz="8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896379" y="2836866"/>
              <a:ext cx="1398992" cy="86061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t" anchorCtr="1"/>
            <a:lstStyle/>
            <a:p>
              <a:pPr algn="ctr" defTabSz="914134"/>
              <a:r>
                <a:rPr lang="en-US" sz="800" b="1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Data Stores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940868" y="1100892"/>
              <a:ext cx="1809547" cy="35821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 smtClean="0">
                  <a:solidFill>
                    <a:prstClr val="black"/>
                  </a:solidFill>
                </a:rPr>
                <a:t>ONAP Portal</a:t>
              </a:r>
              <a:endParaRPr lang="en-US" sz="1100" kern="0" dirty="0">
                <a:solidFill>
                  <a:prstClr val="black"/>
                </a:solidFill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7859554" y="1440996"/>
              <a:ext cx="1" cy="495060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tailEnd type="arrow"/>
            </a:ln>
            <a:effectLst/>
          </p:spPr>
        </p:cxnSp>
        <p:sp>
          <p:nvSpPr>
            <p:cNvPr id="15" name="Rectangle 14"/>
            <p:cNvSpPr/>
            <p:nvPr/>
          </p:nvSpPr>
          <p:spPr>
            <a:xfrm>
              <a:off x="7141059" y="2233648"/>
              <a:ext cx="3275161" cy="29029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Request Handlers</a:t>
              </a:r>
            </a:p>
          </p:txBody>
        </p:sp>
        <p:grpSp>
          <p:nvGrpSpPr>
            <p:cNvPr id="16" name="Group 51"/>
            <p:cNvGrpSpPr/>
            <p:nvPr/>
          </p:nvGrpSpPr>
          <p:grpSpPr>
            <a:xfrm>
              <a:off x="9892041" y="3012981"/>
              <a:ext cx="693119" cy="423955"/>
              <a:chOff x="8036644" y="2566607"/>
              <a:chExt cx="1147459" cy="456105"/>
            </a:xfrm>
            <a:solidFill>
              <a:schemeClr val="bg1"/>
            </a:solidFill>
          </p:grpSpPr>
          <p:sp>
            <p:nvSpPr>
              <p:cNvPr id="58" name="Rectangle 57"/>
              <p:cNvSpPr/>
              <p:nvPr/>
            </p:nvSpPr>
            <p:spPr>
              <a:xfrm>
                <a:off x="8036644" y="2566607"/>
                <a:ext cx="1147459" cy="45610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lIns="91413" tIns="45707" rIns="91413" bIns="45707" rtlCol="0" anchor="ctr"/>
              <a:lstStyle/>
              <a:p>
                <a:pPr algn="ctr" defTabSz="914134"/>
                <a:r>
                  <a:rPr lang="en-US" sz="700" kern="0" dirty="0">
                    <a:solidFill>
                      <a:prstClr val="black"/>
                    </a:solidFill>
                  </a:rPr>
                  <a:t>Service Recipe</a:t>
                </a:r>
              </a:p>
            </p:txBody>
          </p:sp>
          <p:grpSp>
            <p:nvGrpSpPr>
              <p:cNvPr id="59" name="Group 58"/>
              <p:cNvGrpSpPr/>
              <p:nvPr/>
            </p:nvGrpSpPr>
            <p:grpSpPr>
              <a:xfrm>
                <a:off x="8266729" y="2623793"/>
                <a:ext cx="714703" cy="250564"/>
                <a:chOff x="9249089" y="4917258"/>
                <a:chExt cx="614837" cy="333737"/>
              </a:xfrm>
              <a:grpFill/>
            </p:grpSpPr>
            <p:sp>
              <p:nvSpPr>
                <p:cNvPr id="60" name="Rectangle 59"/>
                <p:cNvSpPr/>
                <p:nvPr/>
              </p:nvSpPr>
              <p:spPr>
                <a:xfrm>
                  <a:off x="9506074" y="4917258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1" name="Oval 60"/>
                <p:cNvSpPr/>
                <p:nvPr/>
              </p:nvSpPr>
              <p:spPr>
                <a:xfrm>
                  <a:off x="9249089" y="4923188"/>
                  <a:ext cx="109728" cy="120498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62" name="Straight Arrow Connector 61"/>
                <p:cNvCxnSpPr>
                  <a:stCxn id="61" idx="6"/>
                  <a:endCxn id="60" idx="1"/>
                </p:cNvCxnSpPr>
                <p:nvPr/>
              </p:nvCxnSpPr>
              <p:spPr>
                <a:xfrm flipV="1">
                  <a:off x="9358817" y="4977507"/>
                  <a:ext cx="147257" cy="593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63" name="Rectangle 62"/>
                <p:cNvSpPr/>
                <p:nvPr/>
              </p:nvSpPr>
              <p:spPr>
                <a:xfrm>
                  <a:off x="9742815" y="4920223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4" name="Rectangle 63"/>
                <p:cNvSpPr/>
                <p:nvPr/>
              </p:nvSpPr>
              <p:spPr>
                <a:xfrm>
                  <a:off x="9513075" y="5130497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65" name="Straight Arrow Connector 64"/>
                <p:cNvCxnSpPr>
                  <a:endCxn id="63" idx="1"/>
                </p:cNvCxnSpPr>
                <p:nvPr/>
              </p:nvCxnSpPr>
              <p:spPr>
                <a:xfrm flipV="1">
                  <a:off x="9615802" y="4980472"/>
                  <a:ext cx="127013" cy="2965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cxnSp>
              <p:nvCxnSpPr>
                <p:cNvPr id="66" name="Straight Arrow Connector 65"/>
                <p:cNvCxnSpPr>
                  <a:stCxn id="61" idx="5"/>
                  <a:endCxn id="64" idx="1"/>
                </p:cNvCxnSpPr>
                <p:nvPr/>
              </p:nvCxnSpPr>
              <p:spPr>
                <a:xfrm>
                  <a:off x="9342748" y="5026039"/>
                  <a:ext cx="170327" cy="164707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67" name="Rectangle 66"/>
                <p:cNvSpPr/>
                <p:nvPr/>
              </p:nvSpPr>
              <p:spPr>
                <a:xfrm>
                  <a:off x="9754198" y="5130497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68" name="Straight Arrow Connector 67"/>
                <p:cNvCxnSpPr>
                  <a:stCxn id="64" idx="3"/>
                  <a:endCxn id="67" idx="1"/>
                </p:cNvCxnSpPr>
                <p:nvPr/>
              </p:nvCxnSpPr>
              <p:spPr>
                <a:xfrm>
                  <a:off x="9622803" y="5190746"/>
                  <a:ext cx="131395" cy="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</p:grpSp>
        </p:grpSp>
        <p:grpSp>
          <p:nvGrpSpPr>
            <p:cNvPr id="17" name="Group 68"/>
            <p:cNvGrpSpPr/>
            <p:nvPr/>
          </p:nvGrpSpPr>
          <p:grpSpPr>
            <a:xfrm>
              <a:off x="9088481" y="3289882"/>
              <a:ext cx="667176" cy="453721"/>
              <a:chOff x="3844559" y="2368432"/>
              <a:chExt cx="987124" cy="592725"/>
            </a:xfrm>
            <a:solidFill>
              <a:schemeClr val="bg1"/>
            </a:solidFill>
          </p:grpSpPr>
          <p:sp>
            <p:nvSpPr>
              <p:cNvPr id="47" name="Rectangle 46"/>
              <p:cNvSpPr/>
              <p:nvPr/>
            </p:nvSpPr>
            <p:spPr>
              <a:xfrm>
                <a:off x="3844559" y="2368432"/>
                <a:ext cx="987124" cy="59272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lIns="91413" tIns="45707" rIns="91413" bIns="45707" rtlCol="0" anchor="ctr"/>
              <a:lstStyle/>
              <a:p>
                <a:pPr algn="ctr" defTabSz="914134"/>
                <a:r>
                  <a:rPr lang="en-US" sz="700" kern="0" dirty="0">
                    <a:solidFill>
                      <a:prstClr val="black"/>
                    </a:solidFill>
                  </a:rPr>
                  <a:t>Service Recipe</a:t>
                </a:r>
              </a:p>
            </p:txBody>
          </p:sp>
          <p:grpSp>
            <p:nvGrpSpPr>
              <p:cNvPr id="48" name="Group 70"/>
              <p:cNvGrpSpPr/>
              <p:nvPr/>
            </p:nvGrpSpPr>
            <p:grpSpPr>
              <a:xfrm>
                <a:off x="3892513" y="2573232"/>
                <a:ext cx="835326" cy="333737"/>
                <a:chOff x="9353174" y="5065671"/>
                <a:chExt cx="835326" cy="303908"/>
              </a:xfrm>
              <a:grpFill/>
            </p:grpSpPr>
            <p:sp>
              <p:nvSpPr>
                <p:cNvPr id="49" name="Rectangle 48"/>
                <p:cNvSpPr/>
                <p:nvPr/>
              </p:nvSpPr>
              <p:spPr>
                <a:xfrm>
                  <a:off x="9610159" y="506567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9353174" y="5071071"/>
                  <a:ext cx="109728" cy="109728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51" name="Straight Arrow Connector 50"/>
                <p:cNvCxnSpPr>
                  <a:stCxn id="50" idx="6"/>
                  <a:endCxn id="49" idx="1"/>
                </p:cNvCxnSpPr>
                <p:nvPr/>
              </p:nvCxnSpPr>
              <p:spPr>
                <a:xfrm flipV="1">
                  <a:off x="9462902" y="5120535"/>
                  <a:ext cx="147257" cy="540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52" name="Rectangle 51"/>
                <p:cNvSpPr/>
                <p:nvPr/>
              </p:nvSpPr>
              <p:spPr>
                <a:xfrm>
                  <a:off x="9846900" y="506837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9845859" y="525985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54" name="Straight Arrow Connector 53"/>
                <p:cNvCxnSpPr>
                  <a:endCxn id="52" idx="1"/>
                </p:cNvCxnSpPr>
                <p:nvPr/>
              </p:nvCxnSpPr>
              <p:spPr>
                <a:xfrm flipV="1">
                  <a:off x="9719887" y="5123235"/>
                  <a:ext cx="127013" cy="270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cxnSp>
              <p:nvCxnSpPr>
                <p:cNvPr id="55" name="Straight Arrow Connector 54"/>
                <p:cNvCxnSpPr>
                  <a:stCxn id="49" idx="2"/>
                  <a:endCxn id="53" idx="1"/>
                </p:cNvCxnSpPr>
                <p:nvPr/>
              </p:nvCxnSpPr>
              <p:spPr>
                <a:xfrm>
                  <a:off x="9665023" y="5175399"/>
                  <a:ext cx="180836" cy="139316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56" name="Rectangle 55"/>
                <p:cNvSpPr/>
                <p:nvPr/>
              </p:nvSpPr>
              <p:spPr>
                <a:xfrm>
                  <a:off x="10078772" y="507107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57" name="Straight Arrow Connector 56"/>
                <p:cNvCxnSpPr>
                  <a:endCxn id="56" idx="1"/>
                </p:cNvCxnSpPr>
                <p:nvPr/>
              </p:nvCxnSpPr>
              <p:spPr>
                <a:xfrm>
                  <a:off x="9956628" y="5120535"/>
                  <a:ext cx="122144" cy="540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</p:grpSp>
        </p:grpSp>
        <p:sp>
          <p:nvSpPr>
            <p:cNvPr id="18" name="Can 17"/>
            <p:cNvSpPr/>
            <p:nvPr/>
          </p:nvSpPr>
          <p:spPr bwMode="auto">
            <a:xfrm>
              <a:off x="7692180" y="3169188"/>
              <a:ext cx="387328" cy="409174"/>
            </a:xfrm>
            <a:prstGeom prst="can">
              <a:avLst/>
            </a:prstGeom>
            <a:solidFill>
              <a:srgbClr val="BCE4FC"/>
            </a:solidFill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652" tIns="34326" rIns="68652" bIns="34326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Request DB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6940868" y="4158491"/>
              <a:ext cx="3885181" cy="78483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ctr" anchorCtr="0"/>
            <a:lstStyle/>
            <a:p>
              <a:pPr defTabSz="914134">
                <a:defRPr/>
              </a:pPr>
              <a:r>
                <a:rPr lang="en-US" sz="1050" b="1" kern="0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Adapters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798966" y="3610453"/>
              <a:ext cx="511862" cy="44874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HEAT Templates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596741" y="4311804"/>
              <a:ext cx="672533" cy="42744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900" kern="0" dirty="0">
                  <a:solidFill>
                    <a:prstClr val="black"/>
                  </a:solidFill>
                </a:rPr>
                <a:t>VNF Resource Adapter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450252" y="4311804"/>
              <a:ext cx="1014866" cy="4096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000" kern="0" dirty="0" smtClean="0">
                  <a:solidFill>
                    <a:prstClr val="black"/>
                  </a:solidFill>
                </a:rPr>
                <a:t>Controller Adapter</a:t>
              </a:r>
              <a:endParaRPr lang="en-US" sz="1000" kern="0" dirty="0">
                <a:solidFill>
                  <a:prstClr val="black"/>
                </a:solidFill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7296444" y="5545826"/>
              <a:ext cx="1292628" cy="510867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Multi Cloud</a:t>
              </a:r>
            </a:p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(Open stack)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973148" y="5213718"/>
              <a:ext cx="1245483" cy="44598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 smtClean="0">
                  <a:solidFill>
                    <a:prstClr val="black"/>
                  </a:solidFill>
                </a:rPr>
                <a:t>SDNC</a:t>
              </a:r>
              <a:endParaRPr lang="en-US" sz="1100" kern="0" dirty="0">
                <a:solidFill>
                  <a:prstClr val="black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1296396" y="3484101"/>
              <a:ext cx="796160" cy="855744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AAI</a:t>
              </a:r>
            </a:p>
          </p:txBody>
        </p:sp>
        <p:cxnSp>
          <p:nvCxnSpPr>
            <p:cNvPr id="26" name="Elbow Connector 25"/>
            <p:cNvCxnSpPr>
              <a:endCxn id="10" idx="1"/>
            </p:cNvCxnSpPr>
            <p:nvPr/>
          </p:nvCxnSpPr>
          <p:spPr>
            <a:xfrm rot="16200000" flipH="1">
              <a:off x="8372114" y="2896409"/>
              <a:ext cx="710987" cy="114003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47" idx="2"/>
            </p:cNvCxnSpPr>
            <p:nvPr/>
          </p:nvCxnSpPr>
          <p:spPr>
            <a:xfrm>
              <a:off x="9422069" y="3743606"/>
              <a:ext cx="0" cy="4148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10728577" y="3973943"/>
              <a:ext cx="51422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>
              <a:off x="7708675" y="2523947"/>
              <a:ext cx="1" cy="300305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Elbow Connector 29"/>
            <p:cNvCxnSpPr/>
            <p:nvPr/>
          </p:nvCxnSpPr>
          <p:spPr>
            <a:xfrm rot="10800000" flipV="1">
              <a:off x="8295373" y="3548637"/>
              <a:ext cx="483270" cy="1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0945432" y="3597447"/>
              <a:ext cx="320891" cy="2078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45707" rIns="0" bIns="45707" rtlCol="0" anchor="ctr" anchorCtr="0">
              <a:spAutoFit/>
            </a:bodyPr>
            <a:lstStyle/>
            <a:p>
              <a:pPr algn="ctr" defTabSz="914134">
                <a:defRPr/>
              </a:pPr>
              <a:r>
                <a:rPr lang="en-US" sz="700" b="1" i="1" kern="0" dirty="0" smtClean="0">
                  <a:solidFill>
                    <a:prstClr val="black"/>
                  </a:solidFill>
                </a:rPr>
                <a:t>REST</a:t>
              </a:r>
              <a:endParaRPr lang="en-US" sz="700" b="1" i="1" kern="0" dirty="0">
                <a:solidFill>
                  <a:prstClr val="black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371117" y="5189804"/>
              <a:ext cx="503853" cy="2558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45707" rIns="0" bIns="45707" rtlCol="0" anchor="ctr" anchorCtr="0">
              <a:spAutoFit/>
            </a:bodyPr>
            <a:lstStyle/>
            <a:p>
              <a:pPr algn="ctr" defTabSz="914134">
                <a:defRPr/>
              </a:pPr>
              <a:r>
                <a:rPr lang="en-US" sz="500" b="1" i="1" kern="0" dirty="0" smtClean="0">
                  <a:solidFill>
                    <a:prstClr val="black"/>
                  </a:solidFill>
                </a:rPr>
                <a:t>KEYSTONE/ HEAT  / REST</a:t>
              </a:r>
              <a:endParaRPr lang="en-US" sz="500" b="1" i="1" kern="0" dirty="0">
                <a:solidFill>
                  <a:prstClr val="black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798966" y="2773557"/>
              <a:ext cx="511862" cy="4299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Service</a:t>
              </a:r>
              <a:br>
                <a:rPr lang="en-US" sz="700" kern="0" dirty="0">
                  <a:solidFill>
                    <a:prstClr val="black"/>
                  </a:solidFill>
                </a:rPr>
              </a:br>
              <a:r>
                <a:rPr lang="en-US" sz="700" kern="0" dirty="0">
                  <a:solidFill>
                    <a:prstClr val="black"/>
                  </a:solidFill>
                </a:rPr>
                <a:t>Recipes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V="1">
              <a:off x="7595875" y="3707483"/>
              <a:ext cx="0" cy="45100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Can 34"/>
            <p:cNvSpPr/>
            <p:nvPr/>
          </p:nvSpPr>
          <p:spPr bwMode="auto">
            <a:xfrm>
              <a:off x="7096502" y="3169191"/>
              <a:ext cx="445824" cy="409174"/>
            </a:xfrm>
            <a:prstGeom prst="can">
              <a:avLst/>
            </a:prstGeom>
            <a:solidFill>
              <a:srgbClr val="B9F0FF"/>
            </a:solidFill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652" tIns="34326" rIns="68652" bIns="34326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600" kern="0" dirty="0">
                  <a:solidFill>
                    <a:prstClr val="black"/>
                  </a:solidFill>
                  <a:latin typeface="Calibri"/>
                </a:rPr>
                <a:t>Catalog</a:t>
              </a:r>
              <a:br>
                <a:rPr lang="en-US" sz="600" kern="0" dirty="0">
                  <a:solidFill>
                    <a:prstClr val="black"/>
                  </a:solidFill>
                  <a:latin typeface="Calibri"/>
                </a:rPr>
              </a:br>
              <a:r>
                <a:rPr lang="en-US" sz="600" kern="0" dirty="0">
                  <a:solidFill>
                    <a:prstClr val="black"/>
                  </a:solidFill>
                  <a:latin typeface="Calibri"/>
                </a:rPr>
                <a:t>DB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9754329" y="1492115"/>
              <a:ext cx="0" cy="437039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tailEnd type="arrow"/>
            </a:ln>
            <a:effectLst/>
          </p:spPr>
        </p:cxnSp>
        <p:sp>
          <p:nvSpPr>
            <p:cNvPr id="37" name="Rectangle 36"/>
            <p:cNvSpPr/>
            <p:nvPr/>
          </p:nvSpPr>
          <p:spPr>
            <a:xfrm>
              <a:off x="9105375" y="1097907"/>
              <a:ext cx="1746073" cy="35821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OSS/BSS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25048" y="1900679"/>
              <a:ext cx="797047" cy="88923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SDC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889812" y="1036488"/>
              <a:ext cx="859348" cy="5436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…</a:t>
              </a:r>
              <a:endParaRPr lang="en-US" sz="2800" b="1" dirty="0"/>
            </a:p>
          </p:txBody>
        </p:sp>
        <p:cxnSp>
          <p:nvCxnSpPr>
            <p:cNvPr id="40" name="Elbow Connector 39"/>
            <p:cNvCxnSpPr>
              <a:stCxn id="38" idx="2"/>
            </p:cNvCxnSpPr>
            <p:nvPr/>
          </p:nvCxnSpPr>
          <p:spPr>
            <a:xfrm rot="16200000" flipH="1">
              <a:off x="6121086" y="2392397"/>
              <a:ext cx="280367" cy="1075394"/>
            </a:xfrm>
            <a:prstGeom prst="bentConnector2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/>
            <p:cNvCxnSpPr>
              <a:stCxn id="38" idx="2"/>
            </p:cNvCxnSpPr>
            <p:nvPr/>
          </p:nvCxnSpPr>
          <p:spPr>
            <a:xfrm rot="16200000" flipH="1">
              <a:off x="5767205" y="2746278"/>
              <a:ext cx="968715" cy="1055984"/>
            </a:xfrm>
            <a:prstGeom prst="bentConnector2">
              <a:avLst/>
            </a:prstGeom>
            <a:ln w="19050">
              <a:solidFill>
                <a:schemeClr val="tx1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>
              <a:off x="9998840" y="3911974"/>
              <a:ext cx="719313" cy="16651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AAI </a:t>
              </a:r>
              <a:r>
                <a:rPr lang="en-US" sz="700" kern="0" dirty="0" err="1">
                  <a:solidFill>
                    <a:prstClr val="black"/>
                  </a:solidFill>
                </a:rPr>
                <a:t>Util</a:t>
              </a:r>
              <a:endParaRPr lang="en-US" sz="700" kern="0" dirty="0">
                <a:solidFill>
                  <a:prstClr val="black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933511" y="3515220"/>
              <a:ext cx="630407" cy="23436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Homing</a:t>
              </a:r>
            </a:p>
          </p:txBody>
        </p:sp>
        <p:cxnSp>
          <p:nvCxnSpPr>
            <p:cNvPr id="45" name="Straight Arrow Connector 44"/>
            <p:cNvCxnSpPr>
              <a:stCxn id="21" idx="2"/>
              <a:endCxn id="23" idx="0"/>
            </p:cNvCxnSpPr>
            <p:nvPr/>
          </p:nvCxnSpPr>
          <p:spPr>
            <a:xfrm>
              <a:off x="7933008" y="4739251"/>
              <a:ext cx="9751" cy="80657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H="1">
              <a:off x="9151219" y="4754197"/>
              <a:ext cx="13509" cy="4744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Rectangle 68"/>
          <p:cNvSpPr/>
          <p:nvPr/>
        </p:nvSpPr>
        <p:spPr>
          <a:xfrm>
            <a:off x="8618665" y="2366082"/>
            <a:ext cx="1001345" cy="82355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13" tIns="45707" rIns="91413" bIns="45707" rtlCol="0" anchor="ctr"/>
          <a:lstStyle/>
          <a:p>
            <a:pPr algn="ctr" defTabSz="914134"/>
            <a:r>
              <a:rPr lang="en-US" sz="1100" kern="0" dirty="0" smtClean="0">
                <a:solidFill>
                  <a:prstClr val="black"/>
                </a:solidFill>
              </a:rPr>
              <a:t>OOF</a:t>
            </a:r>
            <a:endParaRPr lang="en-US" sz="1100" kern="0" dirty="0">
              <a:solidFill>
                <a:prstClr val="black"/>
              </a:solidFill>
            </a:endParaRPr>
          </a:p>
        </p:txBody>
      </p:sp>
      <p:cxnSp>
        <p:nvCxnSpPr>
          <p:cNvPr id="70" name="Straight Arrow Connector 69"/>
          <p:cNvCxnSpPr>
            <a:endCxn id="69" idx="1"/>
          </p:cNvCxnSpPr>
          <p:nvPr/>
        </p:nvCxnSpPr>
        <p:spPr>
          <a:xfrm flipV="1">
            <a:off x="7753672" y="2777860"/>
            <a:ext cx="864993" cy="73476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6571166" y="4181842"/>
            <a:ext cx="1276415" cy="3942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91413" tIns="45707" rIns="91413" bIns="45707" rtlCol="0" anchor="ctr"/>
          <a:lstStyle/>
          <a:p>
            <a:pPr algn="ctr" defTabSz="914134"/>
            <a:r>
              <a:rPr lang="en-US" sz="1000" kern="0" dirty="0" smtClean="0">
                <a:solidFill>
                  <a:prstClr val="black"/>
                </a:solidFill>
              </a:rPr>
              <a:t>VNFM Adapter</a:t>
            </a:r>
            <a:endParaRPr lang="en-US" sz="1000" kern="0" dirty="0">
              <a:solidFill>
                <a:prstClr val="black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8382862" y="5060211"/>
            <a:ext cx="1472950" cy="4210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13" tIns="45707" rIns="91413" bIns="45707" rtlCol="0" anchor="ctr"/>
          <a:lstStyle/>
          <a:p>
            <a:pPr algn="ctr" defTabSz="914134"/>
            <a:r>
              <a:rPr lang="en-US" sz="1100" kern="0" dirty="0" smtClean="0">
                <a:solidFill>
                  <a:prstClr val="black"/>
                </a:solidFill>
              </a:rPr>
              <a:t>External VNFM</a:t>
            </a:r>
            <a:endParaRPr lang="en-US" sz="1100" kern="0" dirty="0">
              <a:solidFill>
                <a:prstClr val="black"/>
              </a:solidFill>
            </a:endParaRPr>
          </a:p>
        </p:txBody>
      </p:sp>
      <p:cxnSp>
        <p:nvCxnSpPr>
          <p:cNvPr id="76" name="Straight Arrow Connector 75"/>
          <p:cNvCxnSpPr>
            <a:stCxn id="73" idx="3"/>
          </p:cNvCxnSpPr>
          <p:nvPr/>
        </p:nvCxnSpPr>
        <p:spPr>
          <a:xfrm>
            <a:off x="7847581" y="4378966"/>
            <a:ext cx="1271756" cy="67716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881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10515600" cy="1325563"/>
          </a:xfrm>
        </p:spPr>
        <p:txBody>
          <a:bodyPr/>
          <a:lstStyle/>
          <a:p>
            <a:r>
              <a:rPr lang="en-US" altLang="zh-CN" dirty="0" smtClean="0"/>
              <a:t>Deployment View</a:t>
            </a:r>
            <a:endParaRPr lang="zh-CN" alt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838200" y="1034256"/>
            <a:ext cx="4953000" cy="5638800"/>
            <a:chOff x="7239000" y="971550"/>
            <a:chExt cx="4953000" cy="5638800"/>
          </a:xfrm>
        </p:grpSpPr>
        <p:sp>
          <p:nvSpPr>
            <p:cNvPr id="5" name="Rectangle 4"/>
            <p:cNvSpPr/>
            <p:nvPr/>
          </p:nvSpPr>
          <p:spPr>
            <a:xfrm>
              <a:off x="7239000" y="971550"/>
              <a:ext cx="4953000" cy="5638800"/>
            </a:xfrm>
            <a:prstGeom prst="rect">
              <a:avLst/>
            </a:prstGeom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267575" y="1030287"/>
              <a:ext cx="3581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/>
                <a:t>Spring Boot Application</a:t>
              </a:r>
              <a:endParaRPr lang="zh-CN" altLang="en-US" sz="2000" dirty="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7477125" y="1679598"/>
              <a:ext cx="1962150" cy="809625"/>
              <a:chOff x="7267575" y="1679599"/>
              <a:chExt cx="1962150" cy="809625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/>
                  <a:t>BPMN</a:t>
                </a:r>
                <a:r>
                  <a:rPr lang="en-US" altLang="zh-CN" sz="1600" dirty="0" smtClean="0"/>
                  <a:t> </a:t>
                </a:r>
                <a:r>
                  <a:rPr lang="en-US" altLang="zh-CN" sz="1100" dirty="0"/>
                  <a:t>Infra Jar</a:t>
                </a:r>
                <a:endParaRPr lang="zh-CN" altLang="en-US" sz="1100" dirty="0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9782175" y="1679599"/>
              <a:ext cx="1962150" cy="809625"/>
              <a:chOff x="7267575" y="1679599"/>
              <a:chExt cx="1962150" cy="809625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Request DB Adapter Jar</a:t>
                </a:r>
                <a:endParaRPr lang="zh-CN" altLang="en-US" sz="1100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7529513" y="2698707"/>
              <a:ext cx="1962150" cy="809625"/>
              <a:chOff x="7267575" y="1679599"/>
              <a:chExt cx="1962150" cy="809625"/>
            </a:xfrm>
          </p:grpSpPr>
          <p:sp>
            <p:nvSpPr>
              <p:cNvPr id="24" name="Rounded Rectangle 23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/>
                  <a:t>SDNC Adapter Jar</a:t>
                </a:r>
                <a:endParaRPr lang="zh-CN" altLang="en-US" sz="1100" dirty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782175" y="2698707"/>
              <a:ext cx="1962150" cy="809625"/>
              <a:chOff x="7267575" y="1679599"/>
              <a:chExt cx="1962150" cy="809625"/>
            </a:xfrm>
          </p:grpSpPr>
          <p:sp>
            <p:nvSpPr>
              <p:cNvPr id="27" name="Rounded Rectangle 26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Cloud Adapter </a:t>
                </a:r>
                <a:r>
                  <a:rPr lang="en-US" altLang="zh-CN" sz="1100" dirty="0"/>
                  <a:t>Jar</a:t>
                </a:r>
                <a:endParaRPr lang="zh-CN" altLang="en-US" sz="1100" dirty="0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7519987" y="3678201"/>
              <a:ext cx="1962150" cy="809625"/>
              <a:chOff x="7267575" y="1679599"/>
              <a:chExt cx="1962150" cy="809625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API Handler Jar</a:t>
                </a:r>
                <a:endParaRPr lang="zh-CN" altLang="en-US" sz="1100" dirty="0"/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9782175" y="3678201"/>
              <a:ext cx="1962150" cy="809625"/>
              <a:chOff x="7267575" y="1679599"/>
              <a:chExt cx="1962150" cy="809625"/>
            </a:xfrm>
          </p:grpSpPr>
          <p:sp>
            <p:nvSpPr>
              <p:cNvPr id="33" name="Rounded Rectangle 32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SDC Controller Jar</a:t>
                </a:r>
                <a:endParaRPr lang="zh-CN" altLang="en-US" sz="1100" dirty="0"/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7519987" y="4656078"/>
              <a:ext cx="1962150" cy="809625"/>
              <a:chOff x="7267575" y="1679599"/>
              <a:chExt cx="1962150" cy="809625"/>
            </a:xfrm>
          </p:grpSpPr>
          <p:sp>
            <p:nvSpPr>
              <p:cNvPr id="36" name="Rounded Rectangle 35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Catalog Adapter Jar</a:t>
                </a:r>
                <a:endParaRPr lang="zh-CN" altLang="en-US" sz="1100" dirty="0"/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9782175" y="4684610"/>
              <a:ext cx="1962150" cy="809625"/>
              <a:chOff x="7267575" y="1679599"/>
              <a:chExt cx="1962150" cy="809625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VFC Adapter Jar</a:t>
                </a:r>
                <a:endParaRPr lang="zh-CN" altLang="en-US" sz="1100" dirty="0"/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7519987" y="5633955"/>
              <a:ext cx="1962150" cy="809625"/>
              <a:chOff x="7267575" y="1679599"/>
              <a:chExt cx="1962150" cy="809625"/>
            </a:xfrm>
          </p:grpSpPr>
          <p:sp>
            <p:nvSpPr>
              <p:cNvPr id="42" name="Rounded Rectangle 41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Rounded Rectangle 42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VNFM Adapter Jar</a:t>
                </a:r>
                <a:endParaRPr lang="zh-CN" altLang="en-US" sz="1100" dirty="0"/>
              </a:p>
            </p:txBody>
          </p:sp>
        </p:grpSp>
      </p:grpSp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553" y="4718784"/>
            <a:ext cx="1390844" cy="169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33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89</Words>
  <Application>Microsoft Office PowerPoint</Application>
  <PresentationFormat>Widescreen</PresentationFormat>
  <Paragraphs>42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Office Theme</vt:lpstr>
      <vt:lpstr>PowerPoint Presentation</vt:lpstr>
      <vt:lpstr>Deployment View</vt:lpstr>
    </vt:vector>
  </TitlesOfParts>
  <Company>Huawei Technologies Co.,Ltd.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6</cp:revision>
  <dcterms:created xsi:type="dcterms:W3CDTF">2019-04-16T05:04:04Z</dcterms:created>
  <dcterms:modified xsi:type="dcterms:W3CDTF">2019-04-16T09:18:16Z</dcterms:modified>
</cp:coreProperties>
</file>