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477" r:id="rId2"/>
    <p:sldId id="495" r:id="rId3"/>
    <p:sldId id="496" r:id="rId4"/>
    <p:sldId id="497" r:id="rId5"/>
    <p:sldId id="498" r:id="rId6"/>
    <p:sldId id="499" r:id="rId7"/>
    <p:sldId id="500" r:id="rId8"/>
    <p:sldId id="501" r:id="rId9"/>
    <p:sldId id="502" r:id="rId10"/>
    <p:sldId id="503" r:id="rId11"/>
    <p:sldId id="504" r:id="rId12"/>
    <p:sldId id="505" r:id="rId13"/>
    <p:sldId id="506" r:id="rId14"/>
    <p:sldId id="507" r:id="rId15"/>
    <p:sldId id="508" r:id="rId16"/>
    <p:sldId id="509" r:id="rId17"/>
  </p:sldIdLst>
  <p:sldSz cx="10160000" cy="5715000"/>
  <p:notesSz cx="7323138" cy="9729788"/>
  <p:custDataLst>
    <p:tags r:id="rId2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35684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71368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07053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42737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1784223" algn="l" defTabSz="356845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141068" algn="l" defTabSz="356845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2497912" algn="l" defTabSz="356845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2854757" algn="l" defTabSz="356845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59D1EDEC-42DB-B94D-9AF8-5F9890BDFC38}">
          <p14:sldIdLst>
            <p14:sldId id="477"/>
            <p14:sldId id="495"/>
            <p14:sldId id="496"/>
            <p14:sldId id="497"/>
            <p14:sldId id="498"/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07" userDrawn="1">
          <p15:clr>
            <a:srgbClr val="A4A3A4"/>
          </p15:clr>
        </p15:guide>
        <p15:guide id="2" pos="54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66" userDrawn="1">
          <p15:clr>
            <a:srgbClr val="A4A3A4"/>
          </p15:clr>
        </p15:guide>
        <p15:guide id="2" pos="230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ZWAN, NAYYAR" initials="RN" lastIdx="1" clrIdx="0">
    <p:extLst>
      <p:ext uri="{19B8F6BF-5375-455C-9EA6-DF929625EA0E}">
        <p15:presenceInfo xmlns:p15="http://schemas.microsoft.com/office/powerpoint/2012/main" userId="S-1-5-21-2057499049-1289676208-1959431660-1689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D9FBC2"/>
    <a:srgbClr val="333333"/>
    <a:srgbClr val="FFFFFF"/>
    <a:srgbClr val="FFFF99"/>
    <a:srgbClr val="FFFFCC"/>
    <a:srgbClr val="0C2577"/>
    <a:srgbClr val="DA0081"/>
    <a:srgbClr val="81017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5" autoAdjust="0"/>
    <p:restoredTop sz="90909" autoAdjust="0"/>
  </p:normalViewPr>
  <p:slideViewPr>
    <p:cSldViewPr snapToGrid="0" snapToObjects="1">
      <p:cViewPr varScale="1">
        <p:scale>
          <a:sx n="97" d="100"/>
          <a:sy n="97" d="100"/>
        </p:scale>
        <p:origin x="259" y="96"/>
      </p:cViewPr>
      <p:guideLst>
        <p:guide orient="horz" pos="807"/>
        <p:guide pos="5434"/>
      </p:guideLst>
    </p:cSldViewPr>
  </p:slideViewPr>
  <p:outlineViewPr>
    <p:cViewPr>
      <p:scale>
        <a:sx n="33" d="100"/>
        <a:sy n="33" d="100"/>
      </p:scale>
      <p:origin x="0" y="-498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notesViewPr>
    <p:cSldViewPr snapToGrid="0" snapToObjects="1" showGuides="1">
      <p:cViewPr varScale="1">
        <p:scale>
          <a:sx n="82" d="100"/>
          <a:sy n="82" d="100"/>
        </p:scale>
        <p:origin x="3756" y="90"/>
      </p:cViewPr>
      <p:guideLst>
        <p:guide orient="horz" pos="3066"/>
        <p:guide pos="23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3173139" cy="486489"/>
          </a:xfrm>
          <a:prstGeom prst="rect">
            <a:avLst/>
          </a:prstGeom>
        </p:spPr>
        <p:txBody>
          <a:bodyPr vert="horz" lIns="95787" tIns="47893" rIns="95787" bIns="4789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8347" y="3"/>
            <a:ext cx="3173139" cy="486489"/>
          </a:xfrm>
          <a:prstGeom prst="rect">
            <a:avLst/>
          </a:prstGeom>
        </p:spPr>
        <p:txBody>
          <a:bodyPr vert="horz" lIns="95787" tIns="47893" rIns="95787" bIns="4789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193D59D-1118-1F48-B621-90B5F2241958}" type="datetimeFigureOut">
              <a:rPr lang="en-US"/>
              <a:pPr>
                <a:defRPr/>
              </a:pPr>
              <a:t>12/8/2016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241640"/>
            <a:ext cx="3173139" cy="486489"/>
          </a:xfrm>
          <a:prstGeom prst="rect">
            <a:avLst/>
          </a:prstGeom>
        </p:spPr>
        <p:txBody>
          <a:bodyPr vert="horz" lIns="95787" tIns="47893" rIns="95787" bIns="4789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8347" y="9241640"/>
            <a:ext cx="3173139" cy="486489"/>
          </a:xfrm>
          <a:prstGeom prst="rect">
            <a:avLst/>
          </a:prstGeom>
        </p:spPr>
        <p:txBody>
          <a:bodyPr vert="horz" lIns="95787" tIns="47893" rIns="95787" bIns="4789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3B8E213-BA5A-7647-8879-D50EF1E6FB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4704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3173139" cy="486489"/>
          </a:xfrm>
          <a:prstGeom prst="rect">
            <a:avLst/>
          </a:prstGeom>
        </p:spPr>
        <p:txBody>
          <a:bodyPr vert="horz" lIns="96696" tIns="48349" rIns="96696" bIns="4834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8347" y="3"/>
            <a:ext cx="3173139" cy="486489"/>
          </a:xfrm>
          <a:prstGeom prst="rect">
            <a:avLst/>
          </a:prstGeom>
        </p:spPr>
        <p:txBody>
          <a:bodyPr vert="horz" lIns="96696" tIns="48349" rIns="96696" bIns="4834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2ABDD48-2735-F143-B9DB-F439A098A26D}" type="datetimeFigureOut">
              <a:rPr lang="en-US"/>
              <a:pPr>
                <a:defRPr/>
              </a:pPr>
              <a:t>12/8/2016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731838"/>
            <a:ext cx="6488112" cy="3649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96" tIns="48349" rIns="96696" bIns="4834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654" y="4621654"/>
            <a:ext cx="5857847" cy="4378404"/>
          </a:xfrm>
          <a:prstGeom prst="rect">
            <a:avLst/>
          </a:prstGeom>
        </p:spPr>
        <p:txBody>
          <a:bodyPr vert="horz" lIns="96696" tIns="48349" rIns="96696" bIns="4834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241640"/>
            <a:ext cx="3173139" cy="486489"/>
          </a:xfrm>
          <a:prstGeom prst="rect">
            <a:avLst/>
          </a:prstGeom>
        </p:spPr>
        <p:txBody>
          <a:bodyPr vert="horz" lIns="96696" tIns="48349" rIns="96696" bIns="4834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8347" y="9241640"/>
            <a:ext cx="3173139" cy="486489"/>
          </a:xfrm>
          <a:prstGeom prst="rect">
            <a:avLst/>
          </a:prstGeom>
        </p:spPr>
        <p:txBody>
          <a:bodyPr vert="horz" lIns="96696" tIns="48349" rIns="96696" bIns="4834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0F31A8A-43EB-8947-B182-07D22D8CB7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1748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937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356845" algn="l" rtl="0" eaLnBrk="0" fontAlgn="base" hangingPunct="0">
      <a:spcBef>
        <a:spcPct val="30000"/>
      </a:spcBef>
      <a:spcAft>
        <a:spcPct val="0"/>
      </a:spcAft>
      <a:defRPr sz="937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713689" algn="l" rtl="0" eaLnBrk="0" fontAlgn="base" hangingPunct="0">
      <a:spcBef>
        <a:spcPct val="30000"/>
      </a:spcBef>
      <a:spcAft>
        <a:spcPct val="0"/>
      </a:spcAft>
      <a:defRPr sz="937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070534" algn="l" rtl="0" eaLnBrk="0" fontAlgn="base" hangingPunct="0">
      <a:spcBef>
        <a:spcPct val="30000"/>
      </a:spcBef>
      <a:spcAft>
        <a:spcPct val="0"/>
      </a:spcAft>
      <a:defRPr sz="937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427378" algn="l" rtl="0" eaLnBrk="0" fontAlgn="base" hangingPunct="0">
      <a:spcBef>
        <a:spcPct val="30000"/>
      </a:spcBef>
      <a:spcAft>
        <a:spcPct val="0"/>
      </a:spcAft>
      <a:defRPr sz="937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1784223" algn="l" defTabSz="713689" rtl="0" eaLnBrk="1" latinLnBrk="0" hangingPunct="1">
      <a:defRPr sz="937" kern="1200">
        <a:solidFill>
          <a:schemeClr val="tx1"/>
        </a:solidFill>
        <a:latin typeface="+mn-lt"/>
        <a:ea typeface="+mn-ea"/>
        <a:cs typeface="+mn-cs"/>
      </a:defRPr>
    </a:lvl6pPr>
    <a:lvl7pPr marL="2141068" algn="l" defTabSz="713689" rtl="0" eaLnBrk="1" latinLnBrk="0" hangingPunct="1">
      <a:defRPr sz="937" kern="1200">
        <a:solidFill>
          <a:schemeClr val="tx1"/>
        </a:solidFill>
        <a:latin typeface="+mn-lt"/>
        <a:ea typeface="+mn-ea"/>
        <a:cs typeface="+mn-cs"/>
      </a:defRPr>
    </a:lvl7pPr>
    <a:lvl8pPr marL="2497912" algn="l" defTabSz="713689" rtl="0" eaLnBrk="1" latinLnBrk="0" hangingPunct="1">
      <a:defRPr sz="937" kern="1200">
        <a:solidFill>
          <a:schemeClr val="tx1"/>
        </a:solidFill>
        <a:latin typeface="+mn-lt"/>
        <a:ea typeface="+mn-ea"/>
        <a:cs typeface="+mn-cs"/>
      </a:defRPr>
    </a:lvl8pPr>
    <a:lvl9pPr marL="2854757" algn="l" defTabSz="713689" rtl="0" eaLnBrk="1" latinLnBrk="0" hangingPunct="1">
      <a:defRPr sz="9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31A8A-43EB-8947-B182-07D22D8CB7AC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829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onservative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626182" y="2938982"/>
            <a:ext cx="8900583" cy="1566598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b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26182" y="2385775"/>
            <a:ext cx="8900583" cy="569018"/>
          </a:xfrm>
          <a:noFill/>
        </p:spPr>
        <p:txBody>
          <a:bodyPr anchor="b">
            <a:normAutofit/>
          </a:bodyPr>
          <a:lstStyle>
            <a:lvl1pPr>
              <a:lnSpc>
                <a:spcPct val="110000"/>
              </a:lnSpc>
              <a:spcAft>
                <a:spcPts val="800"/>
              </a:spcAft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631472" y="5388241"/>
            <a:ext cx="6401153" cy="2526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r>
              <a:rPr lang="en-US" dirty="0" smtClean="0">
                <a:solidFill>
                  <a:schemeClr val="tx2"/>
                </a:solidFill>
              </a:rPr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AT&amp;T Proprietary (Internal Use Only) Not for use or disclosure outside the AT&amp;T companies except under written agreement.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20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Bl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" y="236"/>
            <a:ext cx="10160006" cy="57147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51" b="3497"/>
          <a:stretch/>
        </p:blipFill>
        <p:spPr>
          <a:xfrm>
            <a:off x="0" y="121"/>
            <a:ext cx="10160000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10955" y="1008063"/>
            <a:ext cx="4720390" cy="828146"/>
          </a:xfrm>
        </p:spPr>
        <p:txBody>
          <a:bodyPr/>
          <a:lstStyle>
            <a:lvl1pPr>
              <a:defRPr sz="3000">
                <a:solidFill>
                  <a:schemeClr val="accent5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0956" y="1841500"/>
            <a:ext cx="3949393" cy="631032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4358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Blu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 userDrawn="1"/>
        </p:nvSpPr>
        <p:spPr>
          <a:xfrm>
            <a:off x="0" y="0"/>
            <a:ext cx="10160000" cy="5715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6"/>
              </a:gs>
              <a:gs pos="100000">
                <a:schemeClr val="accent5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0" name="Rounded Rectangle 9"/>
          <p:cNvSpPr/>
          <p:nvPr userDrawn="1"/>
        </p:nvSpPr>
        <p:spPr>
          <a:xfrm>
            <a:off x="254001" y="187854"/>
            <a:ext cx="6943678" cy="5334000"/>
          </a:xfrm>
          <a:prstGeom prst="roundRect">
            <a:avLst>
              <a:gd name="adj" fmla="val 1296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53556" y="1546322"/>
            <a:ext cx="4720390" cy="828146"/>
          </a:xfrm>
        </p:spPr>
        <p:txBody>
          <a:bodyPr/>
          <a:lstStyle>
            <a:lvl1pPr>
              <a:defRPr sz="3000">
                <a:solidFill>
                  <a:schemeClr val="accent5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78718" y="2397441"/>
            <a:ext cx="3949393" cy="527657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5440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an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ounded Rectangle 8"/>
          <p:cNvSpPr/>
          <p:nvPr userDrawn="1"/>
        </p:nvSpPr>
        <p:spPr>
          <a:xfrm>
            <a:off x="396877" y="1080707"/>
            <a:ext cx="9365433" cy="3253315"/>
          </a:xfrm>
          <a:prstGeom prst="roundRect">
            <a:avLst>
              <a:gd name="adj" fmla="val 2157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90" y="1140574"/>
            <a:ext cx="471986" cy="3690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739" y="3909433"/>
            <a:ext cx="440997" cy="369098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6050" y="1509450"/>
            <a:ext cx="7071741" cy="2399771"/>
          </a:xfrm>
        </p:spPr>
        <p:txBody>
          <a:bodyPr/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3348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ounded Rectangle 8"/>
          <p:cNvSpPr/>
          <p:nvPr userDrawn="1"/>
        </p:nvSpPr>
        <p:spPr>
          <a:xfrm>
            <a:off x="396877" y="1080707"/>
            <a:ext cx="9365433" cy="3253315"/>
          </a:xfrm>
          <a:prstGeom prst="roundRect">
            <a:avLst>
              <a:gd name="adj" fmla="val 2157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90" y="1140574"/>
            <a:ext cx="471986" cy="36909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996" y="3909433"/>
            <a:ext cx="440997" cy="369098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6050" y="1509450"/>
            <a:ext cx="7071741" cy="2399771"/>
          </a:xfrm>
        </p:spPr>
        <p:txBody>
          <a:bodyPr/>
          <a:lstStyle>
            <a:lvl1pPr>
              <a:defRPr sz="30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4139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Gree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ounded Rectangle 8"/>
          <p:cNvSpPr/>
          <p:nvPr userDrawn="1"/>
        </p:nvSpPr>
        <p:spPr>
          <a:xfrm>
            <a:off x="396877" y="1080707"/>
            <a:ext cx="9365433" cy="3253315"/>
          </a:xfrm>
          <a:prstGeom prst="roundRect">
            <a:avLst>
              <a:gd name="adj" fmla="val 2157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1" y="1140574"/>
            <a:ext cx="471986" cy="3690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739" y="3909432"/>
            <a:ext cx="440997" cy="369098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6050" y="1509450"/>
            <a:ext cx="7071741" cy="2399771"/>
          </a:xfrm>
        </p:spPr>
        <p:txBody>
          <a:bodyPr/>
          <a:lstStyle>
            <a:lvl1pPr>
              <a:defRPr sz="3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2721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urp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ounded Rectangle 8"/>
          <p:cNvSpPr/>
          <p:nvPr userDrawn="1"/>
        </p:nvSpPr>
        <p:spPr>
          <a:xfrm>
            <a:off x="396877" y="1080707"/>
            <a:ext cx="9365433" cy="3253315"/>
          </a:xfrm>
          <a:prstGeom prst="roundRect">
            <a:avLst>
              <a:gd name="adj" fmla="val 2157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90" y="1140574"/>
            <a:ext cx="471986" cy="3690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739" y="3909433"/>
            <a:ext cx="440997" cy="369098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65050" y="1509450"/>
            <a:ext cx="7162740" cy="2399771"/>
          </a:xfrm>
        </p:spPr>
        <p:txBody>
          <a:bodyPr/>
          <a:lstStyle>
            <a:lvl1pPr>
              <a:defRPr sz="3000">
                <a:solidFill>
                  <a:srgbClr val="7030A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3922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ounded Rectangle 8"/>
          <p:cNvSpPr/>
          <p:nvPr userDrawn="1"/>
        </p:nvSpPr>
        <p:spPr>
          <a:xfrm>
            <a:off x="396877" y="1080707"/>
            <a:ext cx="9365433" cy="3253315"/>
          </a:xfrm>
          <a:prstGeom prst="roundRect">
            <a:avLst>
              <a:gd name="adj" fmla="val 2157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90" y="1140574"/>
            <a:ext cx="471986" cy="3690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583" y="3909433"/>
            <a:ext cx="440997" cy="369098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6050" y="1509450"/>
            <a:ext cx="7071741" cy="2399771"/>
          </a:xfrm>
        </p:spPr>
        <p:txBody>
          <a:bodyPr/>
          <a:lstStyle>
            <a:lvl1pPr>
              <a:defRPr sz="3000">
                <a:solidFill>
                  <a:srgbClr val="0070C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0039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0160000" cy="5715000"/>
          </a:xfrm>
          <a:solidFill>
            <a:schemeClr val="tx1"/>
          </a:solidFill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</a:rPr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AT&amp;T Proprietary (Internal Use Only) Not for use or disclosure outside the AT&amp;T companies except under written agreement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704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no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29921" y="434341"/>
            <a:ext cx="8764763" cy="49741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067AB4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397289" y="903553"/>
            <a:ext cx="9365422" cy="4144698"/>
          </a:xfrm>
          <a:prstGeom prst="roundRect">
            <a:avLst>
              <a:gd name="adj" fmla="val 2079"/>
            </a:avLst>
          </a:prstGeom>
          <a:solidFill>
            <a:schemeClr val="tx1"/>
          </a:solidFill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987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3 side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46229" y="952500"/>
            <a:ext cx="10240902" cy="4762500"/>
          </a:xfrm>
          <a:prstGeom prst="rect">
            <a:avLst/>
          </a:prstGeom>
          <a:solidFill>
            <a:schemeClr val="tx1"/>
          </a:solidFill>
          <a:ln>
            <a:solidFill>
              <a:srgbClr val="000000">
                <a:alpha val="0"/>
              </a:srgbClr>
            </a:solidFill>
          </a:ln>
        </p:spPr>
        <p:txBody>
          <a:bodyPr rtlCol="0" anchor="ctr">
            <a:normAutofit/>
          </a:bodyPr>
          <a:lstStyle>
            <a:lvl1pPr algn="ctr">
              <a:defRPr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29921" y="434341"/>
            <a:ext cx="8764763" cy="49741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067AB4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970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blee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654800" y="2057400"/>
            <a:ext cx="3505200" cy="3657600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6532880" cy="3573780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6654800" y="0"/>
            <a:ext cx="3505200" cy="1965960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0" y="3665220"/>
            <a:ext cx="6532880" cy="2049780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428206" y="413632"/>
            <a:ext cx="9315412" cy="471968"/>
          </a:xfrm>
          <a:prstGeom prst="roundRect">
            <a:avLst>
              <a:gd name="adj" fmla="val 13793"/>
            </a:avLst>
          </a:prstGeom>
          <a:solidFill>
            <a:schemeClr val="bg1"/>
          </a:solidFill>
        </p:spPr>
        <p:txBody>
          <a:bodyPr/>
          <a:lstStyle>
            <a:lvl1pPr marL="155448">
              <a:defRPr/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20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2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32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blee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639096" y="3665220"/>
            <a:ext cx="5520906" cy="2049780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0160000" cy="3573780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" y="3665220"/>
            <a:ext cx="4495321" cy="2049780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428206" y="413632"/>
            <a:ext cx="9315412" cy="471968"/>
          </a:xfrm>
          <a:prstGeom prst="roundRect">
            <a:avLst>
              <a:gd name="adj" fmla="val 13793"/>
            </a:avLst>
          </a:prstGeom>
          <a:solidFill>
            <a:schemeClr val="bg1"/>
          </a:solidFill>
        </p:spPr>
        <p:txBody>
          <a:bodyPr/>
          <a:lstStyle>
            <a:lvl1pPr marL="155448">
              <a:defRPr/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20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2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814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, no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29921" y="434341"/>
            <a:ext cx="8764763" cy="49741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067AB4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397289" y="903553"/>
            <a:ext cx="4699928" cy="2378604"/>
          </a:xfrm>
          <a:prstGeom prst="roundRect">
            <a:avLst>
              <a:gd name="adj" fmla="val 3435"/>
            </a:avLst>
          </a:prstGeom>
          <a:solidFill>
            <a:schemeClr val="tx1"/>
          </a:solidFill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5208327" y="903553"/>
            <a:ext cx="4553983" cy="1896725"/>
          </a:xfrm>
          <a:prstGeom prst="roundRect">
            <a:avLst>
              <a:gd name="adj" fmla="val 3435"/>
            </a:avLst>
          </a:prstGeom>
          <a:solidFill>
            <a:schemeClr val="tx1"/>
          </a:solidFill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5208327" y="2881175"/>
            <a:ext cx="4553983" cy="2166456"/>
          </a:xfrm>
          <a:prstGeom prst="roundRect">
            <a:avLst>
              <a:gd name="adj" fmla="val 3435"/>
            </a:avLst>
          </a:prstGeom>
          <a:solidFill>
            <a:schemeClr val="tx1"/>
          </a:solidFill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397290" y="3365521"/>
            <a:ext cx="4699928" cy="1682110"/>
          </a:xfrm>
          <a:prstGeom prst="roundRect">
            <a:avLst>
              <a:gd name="adj" fmla="val 3435"/>
            </a:avLst>
          </a:prstGeom>
          <a:solidFill>
            <a:schemeClr val="tx1"/>
          </a:solidFill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330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,  text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29921" y="434341"/>
            <a:ext cx="8764763" cy="49741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067AB4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Picture Placeholder 3"/>
          <p:cNvSpPr txBox="1">
            <a:spLocks/>
          </p:cNvSpPr>
          <p:nvPr userDrawn="1"/>
        </p:nvSpPr>
        <p:spPr>
          <a:xfrm>
            <a:off x="396876" y="903700"/>
            <a:ext cx="4622800" cy="2026920"/>
          </a:xfrm>
          <a:prstGeom prst="roundRect">
            <a:avLst>
              <a:gd name="adj" fmla="val 3111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1200" b="0" kern="120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Drag picture to placeholder or click icon to add</a:t>
            </a:r>
            <a:endParaRPr lang="en-US" sz="1200" dirty="0"/>
          </a:p>
        </p:txBody>
      </p:sp>
      <p:sp>
        <p:nvSpPr>
          <p:cNvPr id="17" name="Picture Placeholder 3"/>
          <p:cNvSpPr txBox="1">
            <a:spLocks/>
          </p:cNvSpPr>
          <p:nvPr userDrawn="1"/>
        </p:nvSpPr>
        <p:spPr>
          <a:xfrm>
            <a:off x="5139509" y="903700"/>
            <a:ext cx="4622800" cy="2026920"/>
          </a:xfrm>
          <a:prstGeom prst="roundRect">
            <a:avLst>
              <a:gd name="adj" fmla="val 3111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1200" b="0" kern="120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Drag picture to placeholder or click icon to add</a:t>
            </a:r>
            <a:endParaRPr lang="en-US" sz="1200" dirty="0"/>
          </a:p>
        </p:txBody>
      </p:sp>
      <p:sp>
        <p:nvSpPr>
          <p:cNvPr id="18" name="Picture Placeholder 3"/>
          <p:cNvSpPr txBox="1">
            <a:spLocks/>
          </p:cNvSpPr>
          <p:nvPr userDrawn="1"/>
        </p:nvSpPr>
        <p:spPr>
          <a:xfrm>
            <a:off x="396876" y="3020712"/>
            <a:ext cx="4622800" cy="2026920"/>
          </a:xfrm>
          <a:prstGeom prst="roundRect">
            <a:avLst>
              <a:gd name="adj" fmla="val 3111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1200" b="0" kern="120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Drag picture to placeholder or click icon to add</a:t>
            </a:r>
            <a:endParaRPr lang="en-US" sz="1200" dirty="0"/>
          </a:p>
        </p:txBody>
      </p:sp>
      <p:sp>
        <p:nvSpPr>
          <p:cNvPr id="19" name="Picture Placeholder 3"/>
          <p:cNvSpPr txBox="1">
            <a:spLocks/>
          </p:cNvSpPr>
          <p:nvPr userDrawn="1"/>
        </p:nvSpPr>
        <p:spPr>
          <a:xfrm>
            <a:off x="5139509" y="3020712"/>
            <a:ext cx="4622800" cy="2026920"/>
          </a:xfrm>
          <a:prstGeom prst="roundRect">
            <a:avLst>
              <a:gd name="adj" fmla="val 3111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1200" b="0" kern="120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Drag picture to placeholder or click icon to add</a:t>
            </a:r>
            <a:endParaRPr lang="en-US" sz="1200" dirty="0"/>
          </a:p>
        </p:txBody>
      </p:sp>
      <p:sp>
        <p:nvSpPr>
          <p:cNvPr id="11" name="Content Placeholder 5"/>
          <p:cNvSpPr txBox="1">
            <a:spLocks/>
          </p:cNvSpPr>
          <p:nvPr userDrawn="1"/>
        </p:nvSpPr>
        <p:spPr bwMode="auto">
          <a:xfrm>
            <a:off x="2849401" y="2556471"/>
            <a:ext cx="4451769" cy="856185"/>
          </a:xfrm>
          <a:prstGeom prst="roundRect">
            <a:avLst>
              <a:gd name="adj" fmla="val 6064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849401" y="2592087"/>
            <a:ext cx="4451769" cy="857250"/>
          </a:xfrm>
          <a:prstGeom prst="roundRect">
            <a:avLst>
              <a:gd name="adj" fmla="val 8667"/>
            </a:avLst>
          </a:prstGeom>
          <a:solidFill>
            <a:schemeClr val="bg1"/>
          </a:solidFill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3991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+ 1 Column 2 sections: Oran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160000" cy="5715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5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74247" y="298979"/>
            <a:ext cx="2620781" cy="1490928"/>
          </a:xfrm>
          <a:prstGeom prst="roundRect">
            <a:avLst>
              <a:gd name="adj" fmla="val 5577"/>
            </a:avLst>
          </a:prstGeom>
          <a:solidFill>
            <a:schemeClr val="tx1"/>
          </a:solidFill>
        </p:spPr>
        <p:txBody>
          <a:bodyPr/>
          <a:lstStyle>
            <a:lvl1pPr marL="114300" indent="0"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79051" y="1901712"/>
            <a:ext cx="2620781" cy="3137553"/>
          </a:xfrm>
          <a:prstGeom prst="roundRect">
            <a:avLst>
              <a:gd name="adj" fmla="val 5577"/>
            </a:avLst>
          </a:prstGeom>
          <a:solidFill>
            <a:schemeClr val="tx1"/>
          </a:solidFill>
        </p:spPr>
        <p:txBody>
          <a:bodyPr/>
          <a:lstStyle>
            <a:lvl1pPr marL="117475" indent="0"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83355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full Image + 1 Column 2 sections: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160000" cy="5715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5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74247" y="298979"/>
            <a:ext cx="2620781" cy="1490928"/>
          </a:xfrm>
          <a:prstGeom prst="roundRect">
            <a:avLst>
              <a:gd name="adj" fmla="val 5577"/>
            </a:avLst>
          </a:prstGeom>
          <a:solidFill>
            <a:schemeClr val="tx1"/>
          </a:solidFill>
        </p:spPr>
        <p:txBody>
          <a:bodyPr/>
          <a:lstStyle>
            <a:lvl1pPr marL="114300" indent="0">
              <a:defRPr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79051" y="1901712"/>
            <a:ext cx="2620781" cy="3137553"/>
          </a:xfrm>
          <a:prstGeom prst="roundRect">
            <a:avLst>
              <a:gd name="adj" fmla="val 5577"/>
            </a:avLst>
          </a:prstGeom>
          <a:solidFill>
            <a:schemeClr val="tx1"/>
          </a:solidFill>
        </p:spPr>
        <p:txBody>
          <a:bodyPr/>
          <a:lstStyle>
            <a:lvl1pPr marL="117475" indent="0"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03120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full Image + 1 Column 2 sections: 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160000" cy="5715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4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5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74247" y="298979"/>
            <a:ext cx="2620781" cy="1490928"/>
          </a:xfrm>
          <a:prstGeom prst="roundRect">
            <a:avLst>
              <a:gd name="adj" fmla="val 5577"/>
            </a:avLst>
          </a:prstGeom>
          <a:solidFill>
            <a:schemeClr val="tx1"/>
          </a:solidFill>
        </p:spPr>
        <p:txBody>
          <a:bodyPr/>
          <a:lstStyle>
            <a:lvl1pPr marL="114300" indent="0"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79051" y="1901712"/>
            <a:ext cx="2620781" cy="3137553"/>
          </a:xfrm>
          <a:prstGeom prst="roundRect">
            <a:avLst>
              <a:gd name="adj" fmla="val 5577"/>
            </a:avLst>
          </a:prstGeom>
          <a:solidFill>
            <a:schemeClr val="tx1"/>
          </a:solidFill>
        </p:spPr>
        <p:txBody>
          <a:bodyPr/>
          <a:lstStyle>
            <a:lvl1pPr marL="117475" indent="0"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5074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+ image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6988" y="42180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5118340" y="1071667"/>
            <a:ext cx="4353444" cy="3877364"/>
          </a:xfrm>
          <a:prstGeom prst="roundRect">
            <a:avLst>
              <a:gd name="adj" fmla="val 2689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Content Placeholder 5"/>
          <p:cNvSpPr txBox="1">
            <a:spLocks/>
          </p:cNvSpPr>
          <p:nvPr userDrawn="1"/>
        </p:nvSpPr>
        <p:spPr bwMode="auto">
          <a:xfrm>
            <a:off x="396876" y="1071667"/>
            <a:ext cx="4586362" cy="3877364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651740" y="1236929"/>
            <a:ext cx="4118753" cy="3540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421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+ image le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6987" y="38658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96876" y="1071667"/>
            <a:ext cx="4353444" cy="3877364"/>
          </a:xfrm>
          <a:prstGeom prst="roundRect">
            <a:avLst>
              <a:gd name="adj" fmla="val 2689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1" name="Content Placeholder 5"/>
          <p:cNvSpPr txBox="1">
            <a:spLocks/>
          </p:cNvSpPr>
          <p:nvPr userDrawn="1"/>
        </p:nvSpPr>
        <p:spPr bwMode="auto">
          <a:xfrm>
            <a:off x="5175947" y="1071668"/>
            <a:ext cx="4586362" cy="3877364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5386314" y="1228436"/>
            <a:ext cx="4133394" cy="3540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805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7" y="646486"/>
            <a:ext cx="9365433" cy="4439178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</p:spPr>
        <p:txBody>
          <a:bodyPr lIns="182880" tIns="91440" rIns="182880" bIns="182880"/>
          <a:lstStyle>
            <a:lvl1pPr>
              <a:defRPr>
                <a:ln>
                  <a:noFill/>
                </a:ln>
                <a:solidFill>
                  <a:schemeClr val="accent1"/>
                </a:solidFill>
              </a:defRPr>
            </a:lvl1pPr>
            <a:lvl2pPr>
              <a:defRPr>
                <a:ln>
                  <a:noFill/>
                </a:ln>
                <a:solidFill>
                  <a:schemeClr val="tx2"/>
                </a:solidFill>
              </a:defRPr>
            </a:lvl2pPr>
            <a:lvl3pPr>
              <a:defRPr>
                <a:ln>
                  <a:noFill/>
                </a:ln>
                <a:solidFill>
                  <a:schemeClr val="tx2"/>
                </a:solidFill>
              </a:defRPr>
            </a:lvl3pPr>
            <a:lvl4pPr>
              <a:defRPr>
                <a:ln>
                  <a:noFill/>
                </a:ln>
                <a:solidFill>
                  <a:schemeClr val="tx2"/>
                </a:solidFill>
              </a:defRPr>
            </a:lvl4pPr>
            <a:lvl5pPr>
              <a:defRPr>
                <a:ln>
                  <a:noFill/>
                </a:ln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59112" y="6090"/>
            <a:ext cx="8893528" cy="640397"/>
          </a:xfrm>
          <a:noFill/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br>
              <a:rPr lang="en-US" dirty="0" smtClean="0"/>
            </a:br>
            <a:endParaRPr lang="en-CA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238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two 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6988" y="30860"/>
            <a:ext cx="8893528" cy="64039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5"/>
          <p:cNvSpPr txBox="1">
            <a:spLocks/>
          </p:cNvSpPr>
          <p:nvPr userDrawn="1"/>
        </p:nvSpPr>
        <p:spPr bwMode="auto">
          <a:xfrm>
            <a:off x="396876" y="793899"/>
            <a:ext cx="4586362" cy="4155133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0" name="Content Placeholder 5"/>
          <p:cNvSpPr txBox="1">
            <a:spLocks/>
          </p:cNvSpPr>
          <p:nvPr userDrawn="1"/>
        </p:nvSpPr>
        <p:spPr bwMode="auto">
          <a:xfrm>
            <a:off x="5175947" y="793898"/>
            <a:ext cx="4586362" cy="4155134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5434768" y="1228436"/>
            <a:ext cx="4084941" cy="3540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635943" y="1232094"/>
            <a:ext cx="4098228" cy="3540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015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two columns with accent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0" name="Content Placeholder 5"/>
          <p:cNvSpPr txBox="1">
            <a:spLocks/>
          </p:cNvSpPr>
          <p:nvPr userDrawn="1"/>
        </p:nvSpPr>
        <p:spPr bwMode="auto">
          <a:xfrm>
            <a:off x="396876" y="1071667"/>
            <a:ext cx="4586362" cy="3877364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64" name="Content Placeholder 5"/>
          <p:cNvSpPr txBox="1">
            <a:spLocks/>
          </p:cNvSpPr>
          <p:nvPr userDrawn="1"/>
        </p:nvSpPr>
        <p:spPr bwMode="auto">
          <a:xfrm>
            <a:off x="5175947" y="1071668"/>
            <a:ext cx="4586362" cy="3877364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2" name="Round Same Side Corner Rectangle 41"/>
          <p:cNvSpPr/>
          <p:nvPr userDrawn="1"/>
        </p:nvSpPr>
        <p:spPr>
          <a:xfrm>
            <a:off x="396876" y="1071668"/>
            <a:ext cx="4586362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ound Same Side Corner Rectangle 42"/>
          <p:cNvSpPr/>
          <p:nvPr userDrawn="1"/>
        </p:nvSpPr>
        <p:spPr>
          <a:xfrm>
            <a:off x="5175947" y="1071668"/>
            <a:ext cx="4586362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5434768" y="1409862"/>
            <a:ext cx="4084941" cy="354012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635943" y="1413519"/>
            <a:ext cx="4098228" cy="3540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838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+ quote Gree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5"/>
          <p:cNvSpPr txBox="1">
            <a:spLocks/>
          </p:cNvSpPr>
          <p:nvPr userDrawn="1"/>
        </p:nvSpPr>
        <p:spPr bwMode="auto">
          <a:xfrm>
            <a:off x="5175947" y="1071668"/>
            <a:ext cx="4586362" cy="3877364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137160" rIns="182880" bIns="18288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en-US" sz="2400" dirty="0">
              <a:solidFill>
                <a:schemeClr val="accent3"/>
              </a:solidFill>
            </a:endParaRPr>
          </a:p>
        </p:txBody>
      </p:sp>
      <p:sp>
        <p:nvSpPr>
          <p:cNvPr id="11" name="Content Placeholder 5"/>
          <p:cNvSpPr txBox="1">
            <a:spLocks/>
          </p:cNvSpPr>
          <p:nvPr userDrawn="1"/>
        </p:nvSpPr>
        <p:spPr bwMode="auto">
          <a:xfrm>
            <a:off x="393243" y="1094238"/>
            <a:ext cx="4586362" cy="3877364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329" y="1160674"/>
            <a:ext cx="471986" cy="3690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537" y="4518712"/>
            <a:ext cx="440997" cy="369098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635942" y="1232094"/>
            <a:ext cx="4122442" cy="3540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89830" y="1509449"/>
            <a:ext cx="3621107" cy="2999818"/>
          </a:xfrm>
        </p:spPr>
        <p:txBody>
          <a:bodyPr/>
          <a:lstStyle>
            <a:lvl1pPr>
              <a:defRPr sz="2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6320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+ quot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5" name="Content Placeholder 5"/>
          <p:cNvSpPr txBox="1">
            <a:spLocks/>
          </p:cNvSpPr>
          <p:nvPr userDrawn="1"/>
        </p:nvSpPr>
        <p:spPr bwMode="auto">
          <a:xfrm>
            <a:off x="5175947" y="1071668"/>
            <a:ext cx="4586362" cy="3877364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137160" rIns="182880" bIns="18288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5"/>
          <p:cNvSpPr txBox="1">
            <a:spLocks/>
          </p:cNvSpPr>
          <p:nvPr userDrawn="1"/>
        </p:nvSpPr>
        <p:spPr bwMode="auto">
          <a:xfrm>
            <a:off x="393243" y="1094238"/>
            <a:ext cx="4586362" cy="3877364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329" y="1169380"/>
            <a:ext cx="471986" cy="36909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217" y="4522235"/>
            <a:ext cx="440997" cy="369098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635942" y="1232094"/>
            <a:ext cx="4122442" cy="3540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89830" y="1509449"/>
            <a:ext cx="3621107" cy="2999818"/>
          </a:xfrm>
        </p:spPr>
        <p:txBody>
          <a:bodyPr/>
          <a:lstStyle>
            <a:lvl1pPr>
              <a:defRPr sz="2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3241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4 box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Picture Placeholder 3"/>
          <p:cNvSpPr txBox="1">
            <a:spLocks/>
          </p:cNvSpPr>
          <p:nvPr userDrawn="1"/>
        </p:nvSpPr>
        <p:spPr>
          <a:xfrm>
            <a:off x="396876" y="903700"/>
            <a:ext cx="4622800" cy="2026920"/>
          </a:xfrm>
          <a:prstGeom prst="roundRect">
            <a:avLst>
              <a:gd name="adj" fmla="val 3111"/>
            </a:avLst>
          </a:prstGeom>
          <a:solidFill>
            <a:srgbClr val="FFFFFF"/>
          </a:solidFill>
        </p:spPr>
        <p:txBody>
          <a:bodyPr lIns="182880" tIns="91440" rIns="182880" rtlCol="0">
            <a:normAutofit/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1200" b="0" kern="120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000"/>
              </a:spcAft>
            </a:pPr>
            <a:endParaRPr lang="en-US" sz="1600" dirty="0">
              <a:solidFill>
                <a:srgbClr val="666666"/>
              </a:solidFill>
              <a:cs typeface="Calibri"/>
            </a:endParaRPr>
          </a:p>
        </p:txBody>
      </p:sp>
      <p:sp>
        <p:nvSpPr>
          <p:cNvPr id="9" name="Picture Placeholder 3"/>
          <p:cNvSpPr txBox="1">
            <a:spLocks/>
          </p:cNvSpPr>
          <p:nvPr userDrawn="1"/>
        </p:nvSpPr>
        <p:spPr>
          <a:xfrm>
            <a:off x="5139509" y="903700"/>
            <a:ext cx="4622800" cy="2026920"/>
          </a:xfrm>
          <a:prstGeom prst="roundRect">
            <a:avLst>
              <a:gd name="adj" fmla="val 3111"/>
            </a:avLst>
          </a:prstGeom>
          <a:solidFill>
            <a:srgbClr val="FFFFFF"/>
          </a:solidFill>
        </p:spPr>
        <p:txBody>
          <a:bodyPr lIns="182880" tIns="91440" rIns="182880" rtlCol="0">
            <a:normAutofit/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1200" b="0" kern="120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000"/>
              </a:spcAft>
            </a:pPr>
            <a:endParaRPr lang="en-US" sz="1600" dirty="0">
              <a:solidFill>
                <a:srgbClr val="666666"/>
              </a:solidFill>
              <a:cs typeface="Calibri"/>
            </a:endParaRPr>
          </a:p>
        </p:txBody>
      </p:sp>
      <p:sp>
        <p:nvSpPr>
          <p:cNvPr id="10" name="Picture Placeholder 3"/>
          <p:cNvSpPr txBox="1">
            <a:spLocks/>
          </p:cNvSpPr>
          <p:nvPr userDrawn="1"/>
        </p:nvSpPr>
        <p:spPr>
          <a:xfrm>
            <a:off x="396876" y="3020712"/>
            <a:ext cx="4622800" cy="2026920"/>
          </a:xfrm>
          <a:prstGeom prst="roundRect">
            <a:avLst>
              <a:gd name="adj" fmla="val 3111"/>
            </a:avLst>
          </a:prstGeom>
          <a:solidFill>
            <a:srgbClr val="FFFFFF"/>
          </a:solidFill>
        </p:spPr>
        <p:txBody>
          <a:bodyPr lIns="182880" tIns="91440" rIns="182880" rtlCol="0">
            <a:normAutofit/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1200" b="0" kern="120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000"/>
              </a:spcAft>
            </a:pPr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11" name="Picture Placeholder 3"/>
          <p:cNvSpPr txBox="1">
            <a:spLocks/>
          </p:cNvSpPr>
          <p:nvPr userDrawn="1"/>
        </p:nvSpPr>
        <p:spPr>
          <a:xfrm>
            <a:off x="5139509" y="3020712"/>
            <a:ext cx="4622800" cy="2026920"/>
          </a:xfrm>
          <a:prstGeom prst="roundRect">
            <a:avLst>
              <a:gd name="adj" fmla="val 3111"/>
            </a:avLst>
          </a:prstGeom>
          <a:solidFill>
            <a:srgbClr val="FFFFFF"/>
          </a:solidFill>
        </p:spPr>
        <p:txBody>
          <a:bodyPr lIns="182880" tIns="91440" rIns="182880" rtlCol="0">
            <a:normAutofit/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1200" b="0" kern="120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000"/>
              </a:spcAft>
            </a:pPr>
            <a:endParaRPr lang="en-US" sz="1600" dirty="0">
              <a:solidFill>
                <a:srgbClr val="666666"/>
              </a:solidFill>
              <a:cs typeface="Calibri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635943" y="1071669"/>
            <a:ext cx="4146659" cy="179138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5372636" y="1074080"/>
            <a:ext cx="4147073" cy="179138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640047" y="3138481"/>
            <a:ext cx="4142553" cy="179138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5376740" y="3140891"/>
            <a:ext cx="4142969" cy="179138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549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 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2" name="Content Placeholder 5"/>
          <p:cNvSpPr txBox="1">
            <a:spLocks/>
          </p:cNvSpPr>
          <p:nvPr userDrawn="1"/>
        </p:nvSpPr>
        <p:spPr bwMode="auto">
          <a:xfrm>
            <a:off x="6817281" y="1079605"/>
            <a:ext cx="2997200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1" name="Content Placeholder 5"/>
          <p:cNvSpPr txBox="1">
            <a:spLocks/>
          </p:cNvSpPr>
          <p:nvPr userDrawn="1"/>
        </p:nvSpPr>
        <p:spPr bwMode="auto">
          <a:xfrm>
            <a:off x="3593589" y="1079605"/>
            <a:ext cx="2997200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9" name="Content Placeholder 5"/>
          <p:cNvSpPr txBox="1">
            <a:spLocks/>
          </p:cNvSpPr>
          <p:nvPr userDrawn="1"/>
        </p:nvSpPr>
        <p:spPr bwMode="auto">
          <a:xfrm>
            <a:off x="396877" y="1079605"/>
            <a:ext cx="2997200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635942" y="1212645"/>
            <a:ext cx="2548422" cy="3621548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825312" y="1212645"/>
            <a:ext cx="2531310" cy="362154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7044722" y="1212645"/>
            <a:ext cx="2568911" cy="362154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457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 columns progression op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8" name="Content Placeholder 5"/>
          <p:cNvSpPr txBox="1">
            <a:spLocks/>
          </p:cNvSpPr>
          <p:nvPr userDrawn="1"/>
        </p:nvSpPr>
        <p:spPr bwMode="auto">
          <a:xfrm>
            <a:off x="6817281" y="1079605"/>
            <a:ext cx="2997200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1" name="Content Placeholder 5"/>
          <p:cNvSpPr txBox="1">
            <a:spLocks/>
          </p:cNvSpPr>
          <p:nvPr userDrawn="1"/>
        </p:nvSpPr>
        <p:spPr bwMode="auto">
          <a:xfrm>
            <a:off x="3593589" y="1079605"/>
            <a:ext cx="2997200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2" name="Content Placeholder 5"/>
          <p:cNvSpPr txBox="1">
            <a:spLocks/>
          </p:cNvSpPr>
          <p:nvPr userDrawn="1"/>
        </p:nvSpPr>
        <p:spPr bwMode="auto">
          <a:xfrm>
            <a:off x="396877" y="1079605"/>
            <a:ext cx="2997200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ound Same Side Corner Rectangle 8"/>
          <p:cNvSpPr/>
          <p:nvPr userDrawn="1"/>
        </p:nvSpPr>
        <p:spPr>
          <a:xfrm>
            <a:off x="396877" y="1071668"/>
            <a:ext cx="299720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 Same Side Corner Rectangle 10"/>
          <p:cNvSpPr/>
          <p:nvPr userDrawn="1"/>
        </p:nvSpPr>
        <p:spPr>
          <a:xfrm>
            <a:off x="3604476" y="1071668"/>
            <a:ext cx="299720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/>
          <p:cNvSpPr/>
          <p:nvPr userDrawn="1"/>
        </p:nvSpPr>
        <p:spPr>
          <a:xfrm>
            <a:off x="6824997" y="1071668"/>
            <a:ext cx="299720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3234501" y="2766445"/>
            <a:ext cx="520638" cy="520095"/>
            <a:chOff x="2788280" y="3319733"/>
            <a:chExt cx="624114" cy="624114"/>
          </a:xfrm>
        </p:grpSpPr>
        <p:sp>
          <p:nvSpPr>
            <p:cNvPr id="23" name="Oval 22"/>
            <p:cNvSpPr/>
            <p:nvPr/>
          </p:nvSpPr>
          <p:spPr>
            <a:xfrm>
              <a:off x="2788280" y="3319733"/>
              <a:ext cx="624114" cy="624114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956" y="3404617"/>
              <a:ext cx="447400" cy="463378"/>
            </a:xfrm>
            <a:prstGeom prst="rect">
              <a:avLst/>
            </a:prstGeom>
          </p:spPr>
        </p:pic>
      </p:grpSp>
      <p:grpSp>
        <p:nvGrpSpPr>
          <p:cNvPr id="31" name="Group 30"/>
          <p:cNvGrpSpPr/>
          <p:nvPr userDrawn="1"/>
        </p:nvGrpSpPr>
        <p:grpSpPr>
          <a:xfrm>
            <a:off x="6430819" y="2766445"/>
            <a:ext cx="520638" cy="520095"/>
            <a:chOff x="2788280" y="3319733"/>
            <a:chExt cx="624114" cy="624114"/>
          </a:xfrm>
        </p:grpSpPr>
        <p:sp>
          <p:nvSpPr>
            <p:cNvPr id="32" name="Oval 31"/>
            <p:cNvSpPr/>
            <p:nvPr/>
          </p:nvSpPr>
          <p:spPr>
            <a:xfrm>
              <a:off x="2788280" y="3319733"/>
              <a:ext cx="624114" cy="624114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956" y="3404617"/>
              <a:ext cx="447400" cy="463378"/>
            </a:xfrm>
            <a:prstGeom prst="rect">
              <a:avLst/>
            </a:prstGeom>
          </p:spPr>
        </p:pic>
      </p:grpSp>
      <p:sp>
        <p:nvSpPr>
          <p:cNvPr id="19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635942" y="1297310"/>
            <a:ext cx="2548422" cy="3621548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825312" y="1297310"/>
            <a:ext cx="2531310" cy="3621548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7044722" y="1297310"/>
            <a:ext cx="2568911" cy="362154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143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 columns progression op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24" name="Content Placeholder 5"/>
          <p:cNvSpPr txBox="1">
            <a:spLocks/>
          </p:cNvSpPr>
          <p:nvPr userDrawn="1"/>
        </p:nvSpPr>
        <p:spPr bwMode="auto">
          <a:xfrm>
            <a:off x="6817281" y="1079605"/>
            <a:ext cx="2997200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5" name="Content Placeholder 5"/>
          <p:cNvSpPr txBox="1">
            <a:spLocks/>
          </p:cNvSpPr>
          <p:nvPr userDrawn="1"/>
        </p:nvSpPr>
        <p:spPr bwMode="auto">
          <a:xfrm>
            <a:off x="3593589" y="1079605"/>
            <a:ext cx="2997200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6" name="Content Placeholder 5"/>
          <p:cNvSpPr txBox="1">
            <a:spLocks/>
          </p:cNvSpPr>
          <p:nvPr userDrawn="1"/>
        </p:nvSpPr>
        <p:spPr bwMode="auto">
          <a:xfrm>
            <a:off x="396877" y="1079605"/>
            <a:ext cx="2997200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3185099" y="2770209"/>
            <a:ext cx="520638" cy="520095"/>
            <a:chOff x="2788280" y="3319733"/>
            <a:chExt cx="624114" cy="624114"/>
          </a:xfrm>
        </p:grpSpPr>
        <p:sp>
          <p:nvSpPr>
            <p:cNvPr id="27" name="Oval 26"/>
            <p:cNvSpPr/>
            <p:nvPr/>
          </p:nvSpPr>
          <p:spPr>
            <a:xfrm>
              <a:off x="2788280" y="3319733"/>
              <a:ext cx="624114" cy="624114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EFEFE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956" y="3404617"/>
              <a:ext cx="447400" cy="463378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 userDrawn="1"/>
        </p:nvGrpSpPr>
        <p:grpSpPr>
          <a:xfrm>
            <a:off x="6449995" y="2773972"/>
            <a:ext cx="520638" cy="520095"/>
            <a:chOff x="2788280" y="3319733"/>
            <a:chExt cx="624114" cy="624114"/>
          </a:xfrm>
        </p:grpSpPr>
        <p:sp>
          <p:nvSpPr>
            <p:cNvPr id="35" name="Oval 34"/>
            <p:cNvSpPr/>
            <p:nvPr/>
          </p:nvSpPr>
          <p:spPr>
            <a:xfrm>
              <a:off x="2788280" y="3319733"/>
              <a:ext cx="624114" cy="624114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EFEFE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956" y="3404617"/>
              <a:ext cx="447400" cy="463378"/>
            </a:xfrm>
            <a:prstGeom prst="rect">
              <a:avLst/>
            </a:prstGeom>
          </p:spPr>
        </p:pic>
      </p:grp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2" name="Round Same Side Corner Rectangle 31"/>
          <p:cNvSpPr/>
          <p:nvPr userDrawn="1"/>
        </p:nvSpPr>
        <p:spPr>
          <a:xfrm>
            <a:off x="396877" y="1071668"/>
            <a:ext cx="299720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ound Same Side Corner Rectangle 32"/>
          <p:cNvSpPr/>
          <p:nvPr userDrawn="1"/>
        </p:nvSpPr>
        <p:spPr>
          <a:xfrm>
            <a:off x="6817281" y="1071668"/>
            <a:ext cx="299720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ound Same Side Corner Rectangle 33"/>
          <p:cNvSpPr/>
          <p:nvPr userDrawn="1"/>
        </p:nvSpPr>
        <p:spPr>
          <a:xfrm>
            <a:off x="3593589" y="1071668"/>
            <a:ext cx="299720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635942" y="1297310"/>
            <a:ext cx="2548422" cy="3621548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825312" y="1297310"/>
            <a:ext cx="2531310" cy="3621548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7044722" y="1297310"/>
            <a:ext cx="2568911" cy="362154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728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 columns 2 seg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-724587" y="-327977"/>
            <a:ext cx="10160212" cy="5714881"/>
          </a:xfrm>
          <a:prstGeom prst="rect">
            <a:avLst/>
          </a:prstGeom>
        </p:spPr>
      </p:pic>
      <p:sp>
        <p:nvSpPr>
          <p:cNvPr id="24" name="Content Placeholder 5"/>
          <p:cNvSpPr txBox="1">
            <a:spLocks/>
          </p:cNvSpPr>
          <p:nvPr userDrawn="1"/>
        </p:nvSpPr>
        <p:spPr bwMode="auto">
          <a:xfrm>
            <a:off x="6817281" y="597606"/>
            <a:ext cx="2997200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5" name="Content Placeholder 5"/>
          <p:cNvSpPr txBox="1">
            <a:spLocks/>
          </p:cNvSpPr>
          <p:nvPr userDrawn="1"/>
        </p:nvSpPr>
        <p:spPr bwMode="auto">
          <a:xfrm>
            <a:off x="3593589" y="597606"/>
            <a:ext cx="2997200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6" name="Content Placeholder 5"/>
          <p:cNvSpPr txBox="1">
            <a:spLocks/>
          </p:cNvSpPr>
          <p:nvPr userDrawn="1"/>
        </p:nvSpPr>
        <p:spPr bwMode="auto">
          <a:xfrm>
            <a:off x="396877" y="597606"/>
            <a:ext cx="2997200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74864" y="48795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ound Same Side Corner Rectangle 8"/>
          <p:cNvSpPr/>
          <p:nvPr userDrawn="1"/>
        </p:nvSpPr>
        <p:spPr>
          <a:xfrm>
            <a:off x="396877" y="589669"/>
            <a:ext cx="299720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 Same Side Corner Rectangle 10"/>
          <p:cNvSpPr/>
          <p:nvPr userDrawn="1"/>
        </p:nvSpPr>
        <p:spPr>
          <a:xfrm>
            <a:off x="3580847" y="589669"/>
            <a:ext cx="299720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/>
          <p:cNvSpPr/>
          <p:nvPr userDrawn="1"/>
        </p:nvSpPr>
        <p:spPr>
          <a:xfrm>
            <a:off x="6826462" y="589669"/>
            <a:ext cx="299720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635942" y="815313"/>
            <a:ext cx="2548422" cy="2234499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3825312" y="815313"/>
            <a:ext cx="2531310" cy="2234499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7044722" y="815313"/>
            <a:ext cx="2568911" cy="2234499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635942" y="3278075"/>
            <a:ext cx="2548422" cy="121840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3825312" y="3290253"/>
            <a:ext cx="2531310" cy="121840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7044722" y="3290253"/>
            <a:ext cx="2568911" cy="121840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276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 columns + imag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5" name="Content Placeholder 5"/>
          <p:cNvSpPr txBox="1">
            <a:spLocks/>
          </p:cNvSpPr>
          <p:nvPr userDrawn="1"/>
        </p:nvSpPr>
        <p:spPr bwMode="auto">
          <a:xfrm>
            <a:off x="6817281" y="1079609"/>
            <a:ext cx="2997200" cy="2491163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6" name="Content Placeholder 5"/>
          <p:cNvSpPr txBox="1">
            <a:spLocks/>
          </p:cNvSpPr>
          <p:nvPr userDrawn="1"/>
        </p:nvSpPr>
        <p:spPr bwMode="auto">
          <a:xfrm>
            <a:off x="3593589" y="1079609"/>
            <a:ext cx="2997200" cy="2491163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7" name="Content Placeholder 5"/>
          <p:cNvSpPr txBox="1">
            <a:spLocks/>
          </p:cNvSpPr>
          <p:nvPr userDrawn="1"/>
        </p:nvSpPr>
        <p:spPr bwMode="auto">
          <a:xfrm>
            <a:off x="396877" y="1079609"/>
            <a:ext cx="2997200" cy="2491163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ound Same Side Corner Rectangle 8"/>
          <p:cNvSpPr/>
          <p:nvPr userDrawn="1"/>
        </p:nvSpPr>
        <p:spPr>
          <a:xfrm>
            <a:off x="396877" y="1071668"/>
            <a:ext cx="299720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 Same Side Corner Rectangle 10"/>
          <p:cNvSpPr/>
          <p:nvPr userDrawn="1"/>
        </p:nvSpPr>
        <p:spPr>
          <a:xfrm>
            <a:off x="3593589" y="1071668"/>
            <a:ext cx="299720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/>
          <p:cNvSpPr/>
          <p:nvPr userDrawn="1"/>
        </p:nvSpPr>
        <p:spPr>
          <a:xfrm>
            <a:off x="6817281" y="1071668"/>
            <a:ext cx="299720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96878" y="3696656"/>
            <a:ext cx="2997201" cy="1282804"/>
          </a:xfrm>
          <a:prstGeom prst="roundRect">
            <a:avLst>
              <a:gd name="adj" fmla="val 2689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817284" y="3711210"/>
            <a:ext cx="2997201" cy="1282804"/>
          </a:xfrm>
          <a:prstGeom prst="roundRect">
            <a:avLst>
              <a:gd name="adj" fmla="val 2689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93695" y="3703844"/>
            <a:ext cx="2997201" cy="1282804"/>
          </a:xfrm>
          <a:prstGeom prst="roundRect">
            <a:avLst>
              <a:gd name="adj" fmla="val 2689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635942" y="1297310"/>
            <a:ext cx="2548422" cy="2273460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825312" y="1297310"/>
            <a:ext cx="2531310" cy="227346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7044722" y="1297310"/>
            <a:ext cx="2568911" cy="227346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516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4 columns 4 seg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29" name="Content Placeholder 5"/>
          <p:cNvSpPr txBox="1">
            <a:spLocks/>
          </p:cNvSpPr>
          <p:nvPr userDrawn="1"/>
        </p:nvSpPr>
        <p:spPr bwMode="auto">
          <a:xfrm>
            <a:off x="7760966" y="1072594"/>
            <a:ext cx="2002161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30" name="Content Placeholder 5"/>
          <p:cNvSpPr txBox="1">
            <a:spLocks/>
          </p:cNvSpPr>
          <p:nvPr userDrawn="1"/>
        </p:nvSpPr>
        <p:spPr bwMode="auto">
          <a:xfrm>
            <a:off x="5566094" y="1071668"/>
            <a:ext cx="2002161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7" name="Content Placeholder 5"/>
          <p:cNvSpPr txBox="1">
            <a:spLocks/>
          </p:cNvSpPr>
          <p:nvPr userDrawn="1"/>
        </p:nvSpPr>
        <p:spPr bwMode="auto">
          <a:xfrm>
            <a:off x="3371215" y="1071668"/>
            <a:ext cx="2002161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6" name="Content Placeholder 5"/>
          <p:cNvSpPr txBox="1">
            <a:spLocks/>
          </p:cNvSpPr>
          <p:nvPr userDrawn="1"/>
        </p:nvSpPr>
        <p:spPr bwMode="auto">
          <a:xfrm>
            <a:off x="1176343" y="1079605"/>
            <a:ext cx="2002161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Round Same Side Corner Rectangle 30"/>
          <p:cNvSpPr/>
          <p:nvPr userDrawn="1"/>
        </p:nvSpPr>
        <p:spPr>
          <a:xfrm>
            <a:off x="7760961" y="1071668"/>
            <a:ext cx="2002164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81017E"/>
              </a:gs>
              <a:gs pos="100000">
                <a:srgbClr val="DA008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ound Same Side Corner Rectangle 31"/>
          <p:cNvSpPr/>
          <p:nvPr userDrawn="1"/>
        </p:nvSpPr>
        <p:spPr>
          <a:xfrm>
            <a:off x="5566087" y="1071668"/>
            <a:ext cx="2002164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ound Same Side Corner Rectangle 41"/>
          <p:cNvSpPr/>
          <p:nvPr userDrawn="1"/>
        </p:nvSpPr>
        <p:spPr>
          <a:xfrm>
            <a:off x="3371215" y="1071668"/>
            <a:ext cx="2002163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ound Same Side Corner Rectangle 42"/>
          <p:cNvSpPr/>
          <p:nvPr userDrawn="1"/>
        </p:nvSpPr>
        <p:spPr>
          <a:xfrm>
            <a:off x="1176342" y="1071668"/>
            <a:ext cx="2002163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8" name="Straight Connector 47"/>
          <p:cNvCxnSpPr/>
          <p:nvPr userDrawn="1"/>
        </p:nvCxnSpPr>
        <p:spPr>
          <a:xfrm>
            <a:off x="7760961" y="1843566"/>
            <a:ext cx="2002164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rgbClr val="81017E"/>
                </a:gs>
                <a:gs pos="100000">
                  <a:srgbClr val="DA008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 userDrawn="1"/>
        </p:nvCxnSpPr>
        <p:spPr>
          <a:xfrm>
            <a:off x="5566090" y="1843566"/>
            <a:ext cx="2002163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 userDrawn="1"/>
        </p:nvCxnSpPr>
        <p:spPr>
          <a:xfrm>
            <a:off x="3371213" y="1843566"/>
            <a:ext cx="2002162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 userDrawn="1"/>
        </p:nvCxnSpPr>
        <p:spPr>
          <a:xfrm>
            <a:off x="1176340" y="1848133"/>
            <a:ext cx="2002162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>
            <a:off x="7760961" y="2884881"/>
            <a:ext cx="2002164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rgbClr val="81017E"/>
                </a:gs>
                <a:gs pos="100000">
                  <a:srgbClr val="DA008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 userDrawn="1"/>
        </p:nvCxnSpPr>
        <p:spPr>
          <a:xfrm>
            <a:off x="7760961" y="3926197"/>
            <a:ext cx="2002164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rgbClr val="81017E"/>
                </a:gs>
                <a:gs pos="100000">
                  <a:srgbClr val="DA008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 userDrawn="1"/>
        </p:nvCxnSpPr>
        <p:spPr>
          <a:xfrm>
            <a:off x="5566090" y="2884881"/>
            <a:ext cx="2002163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 userDrawn="1"/>
        </p:nvCxnSpPr>
        <p:spPr>
          <a:xfrm>
            <a:off x="5566090" y="3926197"/>
            <a:ext cx="2002163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 userDrawn="1"/>
        </p:nvCxnSpPr>
        <p:spPr>
          <a:xfrm>
            <a:off x="3371213" y="2884881"/>
            <a:ext cx="2002162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 userDrawn="1"/>
        </p:nvCxnSpPr>
        <p:spPr>
          <a:xfrm>
            <a:off x="3371213" y="3926197"/>
            <a:ext cx="2002162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 userDrawn="1"/>
        </p:nvCxnSpPr>
        <p:spPr>
          <a:xfrm>
            <a:off x="1176340" y="2884881"/>
            <a:ext cx="2002162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 userDrawn="1"/>
        </p:nvCxnSpPr>
        <p:spPr>
          <a:xfrm>
            <a:off x="1176340" y="3926197"/>
            <a:ext cx="2002162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176342" y="1939637"/>
            <a:ext cx="2002161" cy="842818"/>
          </a:xfrm>
        </p:spPr>
        <p:txBody>
          <a:bodyPr/>
          <a:lstStyle>
            <a:lvl1pPr marL="111125" indent="0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371214" y="1939637"/>
            <a:ext cx="2002161" cy="842818"/>
          </a:xfrm>
        </p:spPr>
        <p:txBody>
          <a:bodyPr/>
          <a:lstStyle>
            <a:lvl1pPr marL="111125" indent="0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5566093" y="1939637"/>
            <a:ext cx="2002158" cy="842818"/>
          </a:xfrm>
        </p:spPr>
        <p:txBody>
          <a:bodyPr/>
          <a:lstStyle>
            <a:lvl1pPr marL="111125" indent="0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760961" y="1939637"/>
            <a:ext cx="2002164" cy="842818"/>
          </a:xfrm>
        </p:spPr>
        <p:txBody>
          <a:bodyPr/>
          <a:lstStyle>
            <a:lvl1pPr marL="111125" indent="0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187398" y="2977712"/>
            <a:ext cx="2002161" cy="842818"/>
          </a:xfrm>
        </p:spPr>
        <p:txBody>
          <a:bodyPr/>
          <a:lstStyle>
            <a:lvl1pPr marL="111125" indent="0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5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382271" y="2977712"/>
            <a:ext cx="2002161" cy="842818"/>
          </a:xfrm>
        </p:spPr>
        <p:txBody>
          <a:bodyPr/>
          <a:lstStyle>
            <a:lvl1pPr marL="111125" indent="0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5577150" y="2977712"/>
            <a:ext cx="2002158" cy="842818"/>
          </a:xfrm>
        </p:spPr>
        <p:txBody>
          <a:bodyPr/>
          <a:lstStyle>
            <a:lvl1pPr marL="111125" indent="0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7772018" y="2977712"/>
            <a:ext cx="2002164" cy="842818"/>
          </a:xfrm>
        </p:spPr>
        <p:txBody>
          <a:bodyPr/>
          <a:lstStyle>
            <a:lvl1pPr marL="111125" indent="0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8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1198455" y="4040634"/>
            <a:ext cx="2002161" cy="842818"/>
          </a:xfrm>
        </p:spPr>
        <p:txBody>
          <a:bodyPr/>
          <a:lstStyle>
            <a:lvl1pPr marL="111125" indent="0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3393327" y="4040634"/>
            <a:ext cx="2002161" cy="842818"/>
          </a:xfrm>
        </p:spPr>
        <p:txBody>
          <a:bodyPr/>
          <a:lstStyle>
            <a:lvl1pPr marL="111125" indent="0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5588207" y="4040634"/>
            <a:ext cx="2002158" cy="842818"/>
          </a:xfrm>
        </p:spPr>
        <p:txBody>
          <a:bodyPr/>
          <a:lstStyle>
            <a:lvl1pPr marL="111125" indent="0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1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7783074" y="4040634"/>
            <a:ext cx="2002164" cy="842818"/>
          </a:xfrm>
        </p:spPr>
        <p:txBody>
          <a:bodyPr/>
          <a:lstStyle>
            <a:lvl1pPr marL="111125" indent="0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1185806" y="1315488"/>
            <a:ext cx="1992696" cy="617802"/>
          </a:xfrm>
        </p:spPr>
        <p:txBody>
          <a:bodyPr/>
          <a:lstStyle>
            <a:lvl1pPr marL="112713" indent="0"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371214" y="1317228"/>
            <a:ext cx="2002161" cy="617802"/>
          </a:xfrm>
        </p:spPr>
        <p:txBody>
          <a:bodyPr/>
          <a:lstStyle>
            <a:lvl1pPr marL="112713" indent="0"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566086" y="1306790"/>
            <a:ext cx="2002164" cy="617802"/>
          </a:xfrm>
        </p:spPr>
        <p:txBody>
          <a:bodyPr/>
          <a:lstStyle>
            <a:lvl1pPr marL="112713" indent="0">
              <a:defRPr sz="1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7772018" y="1308530"/>
            <a:ext cx="1991108" cy="617802"/>
          </a:xfrm>
        </p:spPr>
        <p:txBody>
          <a:bodyPr/>
          <a:lstStyle>
            <a:lvl1pPr marL="112713" indent="0">
              <a:defRPr sz="1800">
                <a:solidFill>
                  <a:srgbClr val="7030A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5"/>
          <p:cNvSpPr>
            <a:spLocks noGrp="1"/>
          </p:cNvSpPr>
          <p:nvPr>
            <p:ph type="body" sz="quarter" idx="26"/>
          </p:nvPr>
        </p:nvSpPr>
        <p:spPr>
          <a:xfrm>
            <a:off x="444582" y="3081526"/>
            <a:ext cx="626392" cy="635000"/>
          </a:xfrm>
        </p:spPr>
        <p:txBody>
          <a:bodyPr/>
          <a:lstStyle>
            <a:lvl1pPr>
              <a:defRPr sz="1400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435874" y="2037533"/>
            <a:ext cx="626392" cy="635000"/>
          </a:xfrm>
        </p:spPr>
        <p:txBody>
          <a:bodyPr/>
          <a:lstStyle>
            <a:lvl1pPr>
              <a:defRPr sz="1400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2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444582" y="4156674"/>
            <a:ext cx="626392" cy="635000"/>
          </a:xfrm>
        </p:spPr>
        <p:txBody>
          <a:bodyPr/>
          <a:lstStyle>
            <a:lvl1pPr>
              <a:defRPr sz="1400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3818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4 columns + imag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21" name="Content Placeholder 5"/>
          <p:cNvSpPr txBox="1">
            <a:spLocks/>
          </p:cNvSpPr>
          <p:nvPr userDrawn="1"/>
        </p:nvSpPr>
        <p:spPr bwMode="auto">
          <a:xfrm>
            <a:off x="7538086" y="1072997"/>
            <a:ext cx="2225040" cy="2400308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2" name="Content Placeholder 5"/>
          <p:cNvSpPr txBox="1">
            <a:spLocks/>
          </p:cNvSpPr>
          <p:nvPr userDrawn="1"/>
        </p:nvSpPr>
        <p:spPr bwMode="auto">
          <a:xfrm>
            <a:off x="5157259" y="1072595"/>
            <a:ext cx="2225039" cy="2400713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3" name="Content Placeholder 5"/>
          <p:cNvSpPr txBox="1">
            <a:spLocks/>
          </p:cNvSpPr>
          <p:nvPr userDrawn="1"/>
        </p:nvSpPr>
        <p:spPr bwMode="auto">
          <a:xfrm>
            <a:off x="2775611" y="1071669"/>
            <a:ext cx="2225039" cy="2401635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5" name="Content Placeholder 5"/>
          <p:cNvSpPr txBox="1">
            <a:spLocks/>
          </p:cNvSpPr>
          <p:nvPr userDrawn="1"/>
        </p:nvSpPr>
        <p:spPr bwMode="auto">
          <a:xfrm>
            <a:off x="396879" y="1079606"/>
            <a:ext cx="2225039" cy="2393698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5" name="Round Same Side Corner Rectangle 34"/>
          <p:cNvSpPr/>
          <p:nvPr userDrawn="1"/>
        </p:nvSpPr>
        <p:spPr>
          <a:xfrm>
            <a:off x="396878" y="1071668"/>
            <a:ext cx="222504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ound Same Side Corner Rectangle 35"/>
          <p:cNvSpPr/>
          <p:nvPr userDrawn="1"/>
        </p:nvSpPr>
        <p:spPr>
          <a:xfrm>
            <a:off x="2775607" y="1071668"/>
            <a:ext cx="222504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ound Same Side Corner Rectangle 36"/>
          <p:cNvSpPr/>
          <p:nvPr userDrawn="1"/>
        </p:nvSpPr>
        <p:spPr>
          <a:xfrm>
            <a:off x="5157257" y="1071668"/>
            <a:ext cx="222504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ound Same Side Corner Rectangle 37"/>
          <p:cNvSpPr/>
          <p:nvPr userDrawn="1"/>
        </p:nvSpPr>
        <p:spPr>
          <a:xfrm>
            <a:off x="7538086" y="1071668"/>
            <a:ext cx="2225040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81017E"/>
              </a:gs>
              <a:gs pos="100000">
                <a:srgbClr val="DA008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97289" y="3591720"/>
            <a:ext cx="2224818" cy="1357313"/>
          </a:xfrm>
          <a:prstGeom prst="roundRect">
            <a:avLst>
              <a:gd name="adj" fmla="val 4463"/>
            </a:avLst>
          </a:prstGeom>
          <a:solidFill>
            <a:schemeClr val="tx1"/>
          </a:solidFill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529794" y="3600003"/>
            <a:ext cx="2224818" cy="1357313"/>
          </a:xfrm>
          <a:prstGeom prst="roundRect">
            <a:avLst>
              <a:gd name="adj" fmla="val 4463"/>
            </a:avLst>
          </a:prstGeom>
          <a:solidFill>
            <a:schemeClr val="tx1"/>
          </a:solidFill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163431" y="3603281"/>
            <a:ext cx="2224818" cy="1357313"/>
          </a:xfrm>
          <a:prstGeom prst="roundRect">
            <a:avLst>
              <a:gd name="adj" fmla="val 4463"/>
            </a:avLst>
          </a:prstGeom>
          <a:solidFill>
            <a:schemeClr val="tx1"/>
          </a:solidFill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775607" y="3603281"/>
            <a:ext cx="2224818" cy="1357313"/>
          </a:xfrm>
          <a:prstGeom prst="roundRect">
            <a:avLst>
              <a:gd name="adj" fmla="val 4463"/>
            </a:avLst>
          </a:prstGeom>
          <a:solidFill>
            <a:schemeClr val="tx1"/>
          </a:solidFill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603135" y="1335545"/>
            <a:ext cx="1781538" cy="21631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2997360" y="1347838"/>
            <a:ext cx="1781538" cy="216310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5379007" y="1331452"/>
            <a:ext cx="1781538" cy="21631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7759837" y="1343745"/>
            <a:ext cx="1781538" cy="2163100"/>
          </a:xfrm>
        </p:spPr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601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5 columns 2 seg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25" name="Content Placeholder 5"/>
          <p:cNvSpPr txBox="1">
            <a:spLocks/>
          </p:cNvSpPr>
          <p:nvPr userDrawn="1"/>
        </p:nvSpPr>
        <p:spPr bwMode="auto">
          <a:xfrm>
            <a:off x="7982859" y="1072996"/>
            <a:ext cx="1780267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1" name="Content Placeholder 5"/>
          <p:cNvSpPr txBox="1">
            <a:spLocks/>
          </p:cNvSpPr>
          <p:nvPr userDrawn="1"/>
        </p:nvSpPr>
        <p:spPr bwMode="auto">
          <a:xfrm>
            <a:off x="6087940" y="1072594"/>
            <a:ext cx="1780267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2" name="Content Placeholder 5"/>
          <p:cNvSpPr txBox="1">
            <a:spLocks/>
          </p:cNvSpPr>
          <p:nvPr userDrawn="1"/>
        </p:nvSpPr>
        <p:spPr bwMode="auto">
          <a:xfrm>
            <a:off x="4194782" y="1071668"/>
            <a:ext cx="1780267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3" name="Content Placeholder 5"/>
          <p:cNvSpPr txBox="1">
            <a:spLocks/>
          </p:cNvSpPr>
          <p:nvPr userDrawn="1"/>
        </p:nvSpPr>
        <p:spPr bwMode="auto">
          <a:xfrm>
            <a:off x="2291800" y="1071668"/>
            <a:ext cx="1780267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4" name="Content Placeholder 5"/>
          <p:cNvSpPr txBox="1">
            <a:spLocks/>
          </p:cNvSpPr>
          <p:nvPr userDrawn="1"/>
        </p:nvSpPr>
        <p:spPr bwMode="auto">
          <a:xfrm>
            <a:off x="396878" y="1079605"/>
            <a:ext cx="1780267" cy="3877364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2" name="Round Same Side Corner Rectangle 41"/>
          <p:cNvSpPr/>
          <p:nvPr userDrawn="1"/>
        </p:nvSpPr>
        <p:spPr>
          <a:xfrm>
            <a:off x="396878" y="1071668"/>
            <a:ext cx="1780267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ound Same Side Corner Rectangle 42"/>
          <p:cNvSpPr/>
          <p:nvPr userDrawn="1"/>
        </p:nvSpPr>
        <p:spPr>
          <a:xfrm>
            <a:off x="2291798" y="1071668"/>
            <a:ext cx="1780267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ound Same Side Corner Rectangle 43"/>
          <p:cNvSpPr/>
          <p:nvPr userDrawn="1"/>
        </p:nvSpPr>
        <p:spPr>
          <a:xfrm>
            <a:off x="4194782" y="1071668"/>
            <a:ext cx="1780267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ound Same Side Corner Rectangle 44"/>
          <p:cNvSpPr/>
          <p:nvPr userDrawn="1"/>
        </p:nvSpPr>
        <p:spPr>
          <a:xfrm>
            <a:off x="6087938" y="1071668"/>
            <a:ext cx="1780267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81017E"/>
              </a:gs>
              <a:gs pos="100000">
                <a:srgbClr val="DA008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ound Same Side Corner Rectangle 45"/>
          <p:cNvSpPr/>
          <p:nvPr userDrawn="1"/>
        </p:nvSpPr>
        <p:spPr>
          <a:xfrm>
            <a:off x="7982859" y="1071668"/>
            <a:ext cx="1780267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0C2577"/>
              </a:gs>
              <a:gs pos="100000">
                <a:schemeClr val="accent5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9" name="Straight Connector 48"/>
          <p:cNvCxnSpPr/>
          <p:nvPr userDrawn="1"/>
        </p:nvCxnSpPr>
        <p:spPr>
          <a:xfrm>
            <a:off x="2291798" y="3431781"/>
            <a:ext cx="1780267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 userDrawn="1"/>
        </p:nvCxnSpPr>
        <p:spPr>
          <a:xfrm>
            <a:off x="396878" y="3431781"/>
            <a:ext cx="1780267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 userDrawn="1"/>
        </p:nvCxnSpPr>
        <p:spPr>
          <a:xfrm>
            <a:off x="4194782" y="3431781"/>
            <a:ext cx="1780267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>
            <a:off x="6087938" y="3431781"/>
            <a:ext cx="1780267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rgbClr val="81017E"/>
                </a:gs>
                <a:gs pos="100000">
                  <a:srgbClr val="DA008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 userDrawn="1"/>
        </p:nvCxnSpPr>
        <p:spPr>
          <a:xfrm>
            <a:off x="7982859" y="3431781"/>
            <a:ext cx="1780267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rgbClr val="0C2577"/>
                </a:gs>
                <a:gs pos="100000">
                  <a:schemeClr val="accent5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578530" y="1293793"/>
            <a:ext cx="1427688" cy="196645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4366367" y="1293793"/>
            <a:ext cx="1427688" cy="196645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6264227" y="1293793"/>
            <a:ext cx="1427688" cy="1966455"/>
          </a:xfrm>
        </p:spPr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8167152" y="1293793"/>
            <a:ext cx="1427688" cy="1966455"/>
          </a:xfrm>
        </p:spPr>
        <p:txBody>
          <a:bodyPr/>
          <a:lstStyle>
            <a:lvl1pPr>
              <a:defRPr>
                <a:solidFill>
                  <a:srgbClr val="0C257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582635" y="3538294"/>
            <a:ext cx="1427688" cy="150815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30" hasCustomPrompt="1"/>
          </p:nvPr>
        </p:nvSpPr>
        <p:spPr>
          <a:xfrm>
            <a:off x="2472195" y="3538294"/>
            <a:ext cx="1427688" cy="150815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4370472" y="3538294"/>
            <a:ext cx="1427688" cy="150815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6268332" y="3538294"/>
            <a:ext cx="1427688" cy="150815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33" hasCustomPrompt="1"/>
          </p:nvPr>
        </p:nvSpPr>
        <p:spPr>
          <a:xfrm>
            <a:off x="8171256" y="3538294"/>
            <a:ext cx="1427688" cy="150815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2468089" y="1306086"/>
            <a:ext cx="1427688" cy="1966455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93607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5 columns + imag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21" name="Content Placeholder 5"/>
          <p:cNvSpPr txBox="1">
            <a:spLocks/>
          </p:cNvSpPr>
          <p:nvPr userDrawn="1"/>
        </p:nvSpPr>
        <p:spPr bwMode="auto">
          <a:xfrm>
            <a:off x="7982859" y="1072997"/>
            <a:ext cx="1780267" cy="2400308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2" name="Content Placeholder 5"/>
          <p:cNvSpPr txBox="1">
            <a:spLocks/>
          </p:cNvSpPr>
          <p:nvPr userDrawn="1"/>
        </p:nvSpPr>
        <p:spPr bwMode="auto">
          <a:xfrm>
            <a:off x="6087940" y="1072595"/>
            <a:ext cx="1780267" cy="2400713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3" name="Content Placeholder 5"/>
          <p:cNvSpPr txBox="1">
            <a:spLocks/>
          </p:cNvSpPr>
          <p:nvPr userDrawn="1"/>
        </p:nvSpPr>
        <p:spPr bwMode="auto">
          <a:xfrm>
            <a:off x="4194782" y="1071669"/>
            <a:ext cx="1780267" cy="2401635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4" name="Content Placeholder 5"/>
          <p:cNvSpPr txBox="1">
            <a:spLocks/>
          </p:cNvSpPr>
          <p:nvPr userDrawn="1"/>
        </p:nvSpPr>
        <p:spPr bwMode="auto">
          <a:xfrm>
            <a:off x="2291800" y="1071669"/>
            <a:ext cx="1780267" cy="2401635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25" name="Content Placeholder 5"/>
          <p:cNvSpPr txBox="1">
            <a:spLocks/>
          </p:cNvSpPr>
          <p:nvPr userDrawn="1"/>
        </p:nvSpPr>
        <p:spPr bwMode="auto">
          <a:xfrm>
            <a:off x="396878" y="1079606"/>
            <a:ext cx="1780267" cy="2393698"/>
          </a:xfrm>
          <a:prstGeom prst="roundRect">
            <a:avLst>
              <a:gd name="adj" fmla="val 3283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2" name="Round Same Side Corner Rectangle 41"/>
          <p:cNvSpPr/>
          <p:nvPr userDrawn="1"/>
        </p:nvSpPr>
        <p:spPr>
          <a:xfrm>
            <a:off x="396878" y="1071668"/>
            <a:ext cx="1780267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ound Same Side Corner Rectangle 42"/>
          <p:cNvSpPr/>
          <p:nvPr userDrawn="1"/>
        </p:nvSpPr>
        <p:spPr>
          <a:xfrm>
            <a:off x="2291798" y="1071668"/>
            <a:ext cx="1780267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ound Same Side Corner Rectangle 43"/>
          <p:cNvSpPr/>
          <p:nvPr userDrawn="1"/>
        </p:nvSpPr>
        <p:spPr>
          <a:xfrm>
            <a:off x="4194782" y="1071668"/>
            <a:ext cx="1780267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ound Same Side Corner Rectangle 44"/>
          <p:cNvSpPr/>
          <p:nvPr userDrawn="1"/>
        </p:nvSpPr>
        <p:spPr>
          <a:xfrm>
            <a:off x="6087938" y="1071668"/>
            <a:ext cx="1780267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81017E"/>
              </a:gs>
              <a:gs pos="100000">
                <a:srgbClr val="DA008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ound Same Side Corner Rectangle 45"/>
          <p:cNvSpPr/>
          <p:nvPr userDrawn="1"/>
        </p:nvSpPr>
        <p:spPr>
          <a:xfrm>
            <a:off x="7982859" y="1071668"/>
            <a:ext cx="1780267" cy="152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0C2577"/>
              </a:gs>
              <a:gs pos="100000">
                <a:schemeClr val="accent5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96878" y="3579964"/>
            <a:ext cx="1780267" cy="1414048"/>
          </a:xfrm>
          <a:prstGeom prst="roundRect">
            <a:avLst>
              <a:gd name="adj" fmla="val 2689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291798" y="3572775"/>
            <a:ext cx="1780267" cy="1414048"/>
          </a:xfrm>
          <a:prstGeom prst="roundRect">
            <a:avLst>
              <a:gd name="adj" fmla="val 2689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197885" y="3572751"/>
            <a:ext cx="1780267" cy="1414048"/>
          </a:xfrm>
          <a:prstGeom prst="roundRect">
            <a:avLst>
              <a:gd name="adj" fmla="val 2689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092808" y="3572774"/>
            <a:ext cx="1780267" cy="1414048"/>
          </a:xfrm>
          <a:prstGeom prst="roundRect">
            <a:avLst>
              <a:gd name="adj" fmla="val 2689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84901" y="3572774"/>
            <a:ext cx="1780267" cy="1414048"/>
          </a:xfrm>
          <a:prstGeom prst="roundRect">
            <a:avLst>
              <a:gd name="adj" fmla="val 2689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578530" y="1293793"/>
            <a:ext cx="1427688" cy="196645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4366367" y="1293793"/>
            <a:ext cx="1427688" cy="196645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6264227" y="1293793"/>
            <a:ext cx="1427688" cy="1966455"/>
          </a:xfrm>
        </p:spPr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8167152" y="1293793"/>
            <a:ext cx="1427688" cy="1966455"/>
          </a:xfrm>
        </p:spPr>
        <p:txBody>
          <a:bodyPr/>
          <a:lstStyle>
            <a:lvl1pPr>
              <a:defRPr>
                <a:solidFill>
                  <a:srgbClr val="0C257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2468089" y="1306086"/>
            <a:ext cx="1427688" cy="1966455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9617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+ chart step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39" name="Content Placeholder 5"/>
          <p:cNvSpPr txBox="1">
            <a:spLocks/>
          </p:cNvSpPr>
          <p:nvPr userDrawn="1"/>
        </p:nvSpPr>
        <p:spPr bwMode="auto">
          <a:xfrm>
            <a:off x="396876" y="1071669"/>
            <a:ext cx="9365432" cy="3930658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>
                <a:solidFill>
                  <a:srgbClr val="666666"/>
                </a:solidFill>
              </a:rPr>
              <a:t>Click to edit Master title style</a:t>
            </a:r>
            <a:endParaRPr lang="en-US" dirty="0">
              <a:solidFill>
                <a:srgbClr val="666666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224051" y="2414375"/>
            <a:ext cx="2488082" cy="552633"/>
            <a:chOff x="1006395" y="2897248"/>
            <a:chExt cx="2239274" cy="663160"/>
          </a:xfrm>
        </p:grpSpPr>
        <p:sp>
          <p:nvSpPr>
            <p:cNvPr id="10" name="Rounded Rectangle 9"/>
            <p:cNvSpPr/>
            <p:nvPr/>
          </p:nvSpPr>
          <p:spPr>
            <a:xfrm>
              <a:off x="1006395" y="2897249"/>
              <a:ext cx="2239274" cy="663159"/>
            </a:xfrm>
            <a:prstGeom prst="roundRect">
              <a:avLst>
                <a:gd name="adj" fmla="val 13637"/>
              </a:avLst>
            </a:prstGeom>
            <a:solidFill>
              <a:srgbClr val="EBEBE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137160" rtlCol="0" anchor="ctr"/>
            <a:lstStyle/>
            <a:p>
              <a:pPr lvl="0" algn="ctr"/>
              <a:endParaRPr lang="en-US" sz="1600" dirty="0">
                <a:solidFill>
                  <a:schemeClr val="tx2"/>
                </a:solidFill>
                <a:latin typeface="Calibri"/>
                <a:cs typeface="Calibri"/>
              </a:endParaRPr>
            </a:p>
          </p:txBody>
        </p:sp>
        <p:sp>
          <p:nvSpPr>
            <p:cNvPr id="11" name="Round Same Side Corner Rectangle 10"/>
            <p:cNvSpPr/>
            <p:nvPr/>
          </p:nvSpPr>
          <p:spPr>
            <a:xfrm>
              <a:off x="1006395" y="2897248"/>
              <a:ext cx="2239274" cy="13716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" name="Group 17"/>
          <p:cNvGrpSpPr/>
          <p:nvPr userDrawn="1"/>
        </p:nvGrpSpPr>
        <p:grpSpPr>
          <a:xfrm>
            <a:off x="3845705" y="2414375"/>
            <a:ext cx="2488082" cy="552633"/>
            <a:chOff x="3457468" y="2897248"/>
            <a:chExt cx="2239274" cy="663160"/>
          </a:xfrm>
        </p:grpSpPr>
        <p:sp>
          <p:nvSpPr>
            <p:cNvPr id="19" name="Rounded Rectangle 18"/>
            <p:cNvSpPr/>
            <p:nvPr/>
          </p:nvSpPr>
          <p:spPr>
            <a:xfrm>
              <a:off x="3457468" y="2897249"/>
              <a:ext cx="2239274" cy="663159"/>
            </a:xfrm>
            <a:prstGeom prst="roundRect">
              <a:avLst>
                <a:gd name="adj" fmla="val 13637"/>
              </a:avLst>
            </a:prstGeom>
            <a:solidFill>
              <a:srgbClr val="EBEBE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137160" rtlCol="0" anchor="ctr"/>
            <a:lstStyle/>
            <a:p>
              <a:pPr lvl="0" algn="ctr"/>
              <a:endParaRPr lang="en-US" sz="1600" dirty="0">
                <a:solidFill>
                  <a:schemeClr val="tx2"/>
                </a:solidFill>
                <a:latin typeface="Calibri"/>
                <a:cs typeface="Calibri"/>
              </a:endParaRPr>
            </a:p>
          </p:txBody>
        </p:sp>
        <p:sp>
          <p:nvSpPr>
            <p:cNvPr id="20" name="Round Same Side Corner Rectangle 19"/>
            <p:cNvSpPr/>
            <p:nvPr/>
          </p:nvSpPr>
          <p:spPr>
            <a:xfrm>
              <a:off x="3457468" y="2897248"/>
              <a:ext cx="2239274" cy="13716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6467357" y="2414377"/>
            <a:ext cx="2489827" cy="552633"/>
            <a:chOff x="5876184" y="2897248"/>
            <a:chExt cx="2240844" cy="663159"/>
          </a:xfrm>
        </p:grpSpPr>
        <p:sp>
          <p:nvSpPr>
            <p:cNvPr id="22" name="Rounded Rectangle 21"/>
            <p:cNvSpPr/>
            <p:nvPr/>
          </p:nvSpPr>
          <p:spPr>
            <a:xfrm>
              <a:off x="5877754" y="2897248"/>
              <a:ext cx="2239274" cy="663159"/>
            </a:xfrm>
            <a:prstGeom prst="roundRect">
              <a:avLst>
                <a:gd name="adj" fmla="val 13637"/>
              </a:avLst>
            </a:prstGeom>
            <a:solidFill>
              <a:srgbClr val="EBEBE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137160" rtlCol="0" anchor="ctr"/>
            <a:lstStyle/>
            <a:p>
              <a:pPr lvl="0" algn="ctr"/>
              <a:endParaRPr lang="en-US" sz="1600" dirty="0">
                <a:solidFill>
                  <a:schemeClr val="tx2"/>
                </a:solidFill>
                <a:latin typeface="Calibri"/>
                <a:cs typeface="Calibri"/>
              </a:endParaRPr>
            </a:p>
          </p:txBody>
        </p:sp>
        <p:sp>
          <p:nvSpPr>
            <p:cNvPr id="23" name="Round Same Side Corner Rectangle 22"/>
            <p:cNvSpPr/>
            <p:nvPr/>
          </p:nvSpPr>
          <p:spPr>
            <a:xfrm>
              <a:off x="5876184" y="2897248"/>
              <a:ext cx="2239274" cy="13716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" name="Round Same Side Corner Rectangle 23"/>
          <p:cNvSpPr/>
          <p:nvPr userDrawn="1"/>
        </p:nvSpPr>
        <p:spPr>
          <a:xfrm rot="10800000">
            <a:off x="9494067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/>
          <p:cNvSpPr/>
          <p:nvPr userDrawn="1"/>
        </p:nvSpPr>
        <p:spPr>
          <a:xfrm>
            <a:off x="9496411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5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6" name="Round Same Side Corner Rectangle 25"/>
          <p:cNvSpPr/>
          <p:nvPr userDrawn="1"/>
        </p:nvSpPr>
        <p:spPr>
          <a:xfrm rot="10800000">
            <a:off x="9494071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ound Same Side Corner Rectangle 26"/>
          <p:cNvSpPr/>
          <p:nvPr userDrawn="1"/>
        </p:nvSpPr>
        <p:spPr>
          <a:xfrm rot="10800000">
            <a:off x="9157979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ounded Rectangle 27"/>
          <p:cNvSpPr/>
          <p:nvPr userDrawn="1"/>
        </p:nvSpPr>
        <p:spPr>
          <a:xfrm>
            <a:off x="9160322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4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9" name="Round Same Side Corner Rectangle 28"/>
          <p:cNvSpPr/>
          <p:nvPr userDrawn="1"/>
        </p:nvSpPr>
        <p:spPr>
          <a:xfrm rot="10800000">
            <a:off x="9157982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 Same Side Corner Rectangle 29"/>
          <p:cNvSpPr/>
          <p:nvPr userDrawn="1"/>
        </p:nvSpPr>
        <p:spPr>
          <a:xfrm rot="10800000">
            <a:off x="8821890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/>
          <p:cNvSpPr/>
          <p:nvPr userDrawn="1"/>
        </p:nvSpPr>
        <p:spPr>
          <a:xfrm>
            <a:off x="8824233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2" name="Round Same Side Corner Rectangle 31"/>
          <p:cNvSpPr/>
          <p:nvPr userDrawn="1"/>
        </p:nvSpPr>
        <p:spPr>
          <a:xfrm rot="10800000">
            <a:off x="8821893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ound Same Side Corner Rectangle 32"/>
          <p:cNvSpPr/>
          <p:nvPr userDrawn="1"/>
        </p:nvSpPr>
        <p:spPr>
          <a:xfrm rot="10800000">
            <a:off x="8485801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ounded Rectangle 33"/>
          <p:cNvSpPr/>
          <p:nvPr userDrawn="1"/>
        </p:nvSpPr>
        <p:spPr>
          <a:xfrm>
            <a:off x="8488144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5" name="Round Same Side Corner Rectangle 34"/>
          <p:cNvSpPr/>
          <p:nvPr userDrawn="1"/>
        </p:nvSpPr>
        <p:spPr>
          <a:xfrm rot="10800000">
            <a:off x="8485804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ound Same Side Corner Rectangle 35"/>
          <p:cNvSpPr/>
          <p:nvPr userDrawn="1"/>
        </p:nvSpPr>
        <p:spPr>
          <a:xfrm rot="10800000">
            <a:off x="8149712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ounded Rectangle 36"/>
          <p:cNvSpPr/>
          <p:nvPr userDrawn="1"/>
        </p:nvSpPr>
        <p:spPr>
          <a:xfrm>
            <a:off x="8152056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rgbClr val="EF6F00"/>
                </a:solidFill>
                <a:latin typeface="Calibri"/>
                <a:cs typeface="Calibri"/>
              </a:rPr>
              <a:t>1</a:t>
            </a:r>
            <a:endParaRPr lang="en-US" sz="2000" dirty="0">
              <a:solidFill>
                <a:srgbClr val="EF6F00"/>
              </a:solidFill>
              <a:latin typeface="Calibri"/>
              <a:cs typeface="Calibri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8149709" y="1"/>
            <a:ext cx="268247" cy="99961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  <a:tileRect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99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4051" y="2595564"/>
            <a:ext cx="2488082" cy="273523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845705" y="2601857"/>
            <a:ext cx="2488082" cy="267229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469102" y="2601857"/>
            <a:ext cx="2488082" cy="267229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39633" y="1236929"/>
            <a:ext cx="6657237" cy="10636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08426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+ chart step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29" name="Content Placeholder 5"/>
          <p:cNvSpPr txBox="1">
            <a:spLocks/>
          </p:cNvSpPr>
          <p:nvPr userDrawn="1"/>
        </p:nvSpPr>
        <p:spPr bwMode="auto">
          <a:xfrm>
            <a:off x="396876" y="1071669"/>
            <a:ext cx="9365432" cy="3930658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>
                <a:solidFill>
                  <a:srgbClr val="666666"/>
                </a:solidFill>
              </a:rPr>
              <a:t>Click to edit Master title style</a:t>
            </a:r>
            <a:endParaRPr lang="en-US" dirty="0">
              <a:solidFill>
                <a:srgbClr val="666666"/>
              </a:solidFill>
            </a:endParaRPr>
          </a:p>
        </p:txBody>
      </p:sp>
      <p:sp>
        <p:nvSpPr>
          <p:cNvPr id="64" name="Round Same Side Corner Rectangle 63"/>
          <p:cNvSpPr/>
          <p:nvPr userDrawn="1"/>
        </p:nvSpPr>
        <p:spPr>
          <a:xfrm rot="10800000">
            <a:off x="9494067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ounded Rectangle 64"/>
          <p:cNvSpPr/>
          <p:nvPr userDrawn="1"/>
        </p:nvSpPr>
        <p:spPr>
          <a:xfrm>
            <a:off x="9496411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5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6" name="Round Same Side Corner Rectangle 65"/>
          <p:cNvSpPr/>
          <p:nvPr userDrawn="1"/>
        </p:nvSpPr>
        <p:spPr>
          <a:xfrm rot="10800000">
            <a:off x="9494071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ound Same Side Corner Rectangle 66"/>
          <p:cNvSpPr/>
          <p:nvPr userDrawn="1"/>
        </p:nvSpPr>
        <p:spPr>
          <a:xfrm rot="10800000">
            <a:off x="9157979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ounded Rectangle 67"/>
          <p:cNvSpPr/>
          <p:nvPr userDrawn="1"/>
        </p:nvSpPr>
        <p:spPr>
          <a:xfrm>
            <a:off x="9160322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4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9" name="Round Same Side Corner Rectangle 68"/>
          <p:cNvSpPr/>
          <p:nvPr userDrawn="1"/>
        </p:nvSpPr>
        <p:spPr>
          <a:xfrm rot="10800000">
            <a:off x="9157982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ound Same Side Corner Rectangle 69"/>
          <p:cNvSpPr/>
          <p:nvPr userDrawn="1"/>
        </p:nvSpPr>
        <p:spPr>
          <a:xfrm rot="10800000">
            <a:off x="8821890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ounded Rectangle 70"/>
          <p:cNvSpPr/>
          <p:nvPr userDrawn="1"/>
        </p:nvSpPr>
        <p:spPr>
          <a:xfrm>
            <a:off x="8824233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2" name="Round Same Side Corner Rectangle 71"/>
          <p:cNvSpPr/>
          <p:nvPr userDrawn="1"/>
        </p:nvSpPr>
        <p:spPr>
          <a:xfrm rot="10800000">
            <a:off x="8821893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ound Same Side Corner Rectangle 72"/>
          <p:cNvSpPr/>
          <p:nvPr userDrawn="1"/>
        </p:nvSpPr>
        <p:spPr>
          <a:xfrm rot="10800000">
            <a:off x="8485801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ounded Rectangle 73"/>
          <p:cNvSpPr/>
          <p:nvPr userDrawn="1"/>
        </p:nvSpPr>
        <p:spPr>
          <a:xfrm>
            <a:off x="8488144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accent5"/>
                </a:solidFill>
                <a:latin typeface="Calibri"/>
                <a:cs typeface="Calibri"/>
              </a:rPr>
              <a:t>2</a:t>
            </a:r>
            <a:endParaRPr lang="en-US" sz="2000" dirty="0">
              <a:solidFill>
                <a:schemeClr val="accent5"/>
              </a:solidFill>
              <a:latin typeface="Calibri"/>
              <a:cs typeface="Calibri"/>
            </a:endParaRPr>
          </a:p>
        </p:txBody>
      </p:sp>
      <p:sp>
        <p:nvSpPr>
          <p:cNvPr id="75" name="Round Same Side Corner Rectangle 74"/>
          <p:cNvSpPr/>
          <p:nvPr userDrawn="1"/>
        </p:nvSpPr>
        <p:spPr>
          <a:xfrm rot="10800000">
            <a:off x="8485804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ound Same Side Corner Rectangle 75"/>
          <p:cNvSpPr/>
          <p:nvPr userDrawn="1"/>
        </p:nvSpPr>
        <p:spPr>
          <a:xfrm rot="10800000">
            <a:off x="8149712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ounded Rectangle 76"/>
          <p:cNvSpPr/>
          <p:nvPr userDrawn="1"/>
        </p:nvSpPr>
        <p:spPr>
          <a:xfrm>
            <a:off x="8152056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8" name="Rectangle 77"/>
          <p:cNvSpPr/>
          <p:nvPr userDrawn="1"/>
        </p:nvSpPr>
        <p:spPr>
          <a:xfrm>
            <a:off x="8149709" y="1"/>
            <a:ext cx="268247" cy="99961"/>
          </a:xfrm>
          <a:prstGeom prst="rect">
            <a:avLst/>
          </a:prstGeom>
          <a:solidFill>
            <a:srgbClr val="FFFFFF"/>
          </a:soli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99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1224050" y="2414375"/>
            <a:ext cx="7731389" cy="552633"/>
            <a:chOff x="1101645" y="2897248"/>
            <a:chExt cx="6958250" cy="663160"/>
          </a:xfrm>
        </p:grpSpPr>
        <p:sp>
          <p:nvSpPr>
            <p:cNvPr id="34" name="Rounded Rectangle 33"/>
            <p:cNvSpPr/>
            <p:nvPr userDrawn="1"/>
          </p:nvSpPr>
          <p:spPr>
            <a:xfrm>
              <a:off x="1101645" y="2897249"/>
              <a:ext cx="2239274" cy="663159"/>
            </a:xfrm>
            <a:prstGeom prst="roundRect">
              <a:avLst>
                <a:gd name="adj" fmla="val 13637"/>
              </a:avLst>
            </a:prstGeom>
            <a:solidFill>
              <a:srgbClr val="EBEBE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137160" rtlCol="0" anchor="ctr"/>
            <a:lstStyle/>
            <a:p>
              <a:pPr lvl="0" algn="ctr"/>
              <a:endParaRPr lang="en-US" sz="1600" dirty="0">
                <a:solidFill>
                  <a:schemeClr val="tx2"/>
                </a:solidFill>
                <a:latin typeface="Calibri"/>
                <a:cs typeface="Calibri"/>
              </a:endParaRPr>
            </a:p>
          </p:txBody>
        </p:sp>
        <p:sp>
          <p:nvSpPr>
            <p:cNvPr id="35" name="Rounded Rectangle 34"/>
            <p:cNvSpPr/>
            <p:nvPr userDrawn="1"/>
          </p:nvSpPr>
          <p:spPr>
            <a:xfrm>
              <a:off x="3461133" y="2897249"/>
              <a:ext cx="2239274" cy="663159"/>
            </a:xfrm>
            <a:prstGeom prst="roundRect">
              <a:avLst>
                <a:gd name="adj" fmla="val 13637"/>
              </a:avLst>
            </a:prstGeom>
            <a:solidFill>
              <a:srgbClr val="EBEBE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137160" rtlCol="0" anchor="ctr"/>
            <a:lstStyle/>
            <a:p>
              <a:pPr lvl="0" algn="ctr"/>
              <a:endParaRPr lang="en-US" sz="1600" dirty="0">
                <a:solidFill>
                  <a:schemeClr val="tx2"/>
                </a:solidFill>
                <a:latin typeface="Calibri"/>
                <a:cs typeface="Calibri"/>
              </a:endParaRPr>
            </a:p>
          </p:txBody>
        </p:sp>
        <p:sp>
          <p:nvSpPr>
            <p:cNvPr id="36" name="Rounded Rectangle 35"/>
            <p:cNvSpPr/>
            <p:nvPr userDrawn="1"/>
          </p:nvSpPr>
          <p:spPr>
            <a:xfrm>
              <a:off x="5820621" y="2897249"/>
              <a:ext cx="2239274" cy="663159"/>
            </a:xfrm>
            <a:prstGeom prst="roundRect">
              <a:avLst>
                <a:gd name="adj" fmla="val 13637"/>
              </a:avLst>
            </a:prstGeom>
            <a:solidFill>
              <a:srgbClr val="EBEBE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137160" rtlCol="0" anchor="ctr"/>
            <a:lstStyle/>
            <a:p>
              <a:pPr lvl="0" algn="ctr"/>
              <a:endParaRPr lang="en-US" sz="1600" dirty="0">
                <a:solidFill>
                  <a:schemeClr val="tx2"/>
                </a:solidFill>
                <a:latin typeface="Calibri"/>
                <a:cs typeface="Calibri"/>
              </a:endParaRPr>
            </a:p>
          </p:txBody>
        </p:sp>
        <p:sp>
          <p:nvSpPr>
            <p:cNvPr id="37" name="Round Same Side Corner Rectangle 36"/>
            <p:cNvSpPr/>
            <p:nvPr userDrawn="1"/>
          </p:nvSpPr>
          <p:spPr>
            <a:xfrm>
              <a:off x="1101645" y="2897248"/>
              <a:ext cx="2239274" cy="13716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ound Same Side Corner Rectangle 37"/>
            <p:cNvSpPr/>
            <p:nvPr userDrawn="1"/>
          </p:nvSpPr>
          <p:spPr>
            <a:xfrm>
              <a:off x="3461133" y="2897248"/>
              <a:ext cx="2239274" cy="13716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ound Same Side Corner Rectangle 48"/>
            <p:cNvSpPr/>
            <p:nvPr userDrawn="1"/>
          </p:nvSpPr>
          <p:spPr>
            <a:xfrm>
              <a:off x="5820621" y="2897248"/>
              <a:ext cx="2239274" cy="13716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4051" y="2595564"/>
            <a:ext cx="2488082" cy="273523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845705" y="2601857"/>
            <a:ext cx="2488082" cy="267229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469102" y="2601857"/>
            <a:ext cx="2488082" cy="267229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39633" y="1236929"/>
            <a:ext cx="6657237" cy="1063625"/>
          </a:xfrm>
        </p:spPr>
        <p:txBody>
          <a:bodyPr/>
          <a:lstStyle>
            <a:lvl1pPr>
              <a:defRPr>
                <a:solidFill>
                  <a:srgbClr val="00B0F0"/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20546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+ chart step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28" name="Content Placeholder 5"/>
          <p:cNvSpPr txBox="1">
            <a:spLocks/>
          </p:cNvSpPr>
          <p:nvPr userDrawn="1"/>
        </p:nvSpPr>
        <p:spPr bwMode="auto">
          <a:xfrm>
            <a:off x="396876" y="1071669"/>
            <a:ext cx="9365432" cy="3930658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>
                <a:solidFill>
                  <a:srgbClr val="666666"/>
                </a:solidFill>
              </a:rPr>
              <a:t>Click to edit Master title style</a:t>
            </a:r>
            <a:endParaRPr lang="en-US" dirty="0">
              <a:solidFill>
                <a:srgbClr val="666666"/>
              </a:solidFill>
            </a:endParaRPr>
          </a:p>
        </p:txBody>
      </p:sp>
      <p:sp>
        <p:nvSpPr>
          <p:cNvPr id="32" name="Round Same Side Corner Rectangle 31"/>
          <p:cNvSpPr/>
          <p:nvPr userDrawn="1"/>
        </p:nvSpPr>
        <p:spPr>
          <a:xfrm rot="10800000">
            <a:off x="9494067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ounded Rectangle 32"/>
          <p:cNvSpPr/>
          <p:nvPr userDrawn="1"/>
        </p:nvSpPr>
        <p:spPr>
          <a:xfrm>
            <a:off x="9496411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5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4" name="Round Same Side Corner Rectangle 33"/>
          <p:cNvSpPr/>
          <p:nvPr userDrawn="1"/>
        </p:nvSpPr>
        <p:spPr>
          <a:xfrm rot="10800000">
            <a:off x="9494071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ound Same Side Corner Rectangle 34"/>
          <p:cNvSpPr/>
          <p:nvPr userDrawn="1"/>
        </p:nvSpPr>
        <p:spPr>
          <a:xfrm rot="10800000">
            <a:off x="9157979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ounded Rectangle 35"/>
          <p:cNvSpPr/>
          <p:nvPr userDrawn="1"/>
        </p:nvSpPr>
        <p:spPr>
          <a:xfrm>
            <a:off x="9160322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4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7" name="Round Same Side Corner Rectangle 36"/>
          <p:cNvSpPr/>
          <p:nvPr userDrawn="1"/>
        </p:nvSpPr>
        <p:spPr>
          <a:xfrm rot="10800000">
            <a:off x="9157982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ound Same Side Corner Rectangle 37"/>
          <p:cNvSpPr/>
          <p:nvPr userDrawn="1"/>
        </p:nvSpPr>
        <p:spPr>
          <a:xfrm rot="10800000">
            <a:off x="8821890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ounded Rectangle 48"/>
          <p:cNvSpPr/>
          <p:nvPr userDrawn="1"/>
        </p:nvSpPr>
        <p:spPr>
          <a:xfrm>
            <a:off x="8824233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rgbClr val="4CA90C"/>
                </a:solidFill>
                <a:latin typeface="Calibri"/>
                <a:cs typeface="Calibri"/>
              </a:rPr>
              <a:t>3</a:t>
            </a:r>
            <a:endParaRPr lang="en-US" sz="2000" dirty="0">
              <a:solidFill>
                <a:srgbClr val="4CA90C"/>
              </a:solidFill>
              <a:latin typeface="Calibri"/>
              <a:cs typeface="Calibri"/>
            </a:endParaRPr>
          </a:p>
        </p:txBody>
      </p:sp>
      <p:sp>
        <p:nvSpPr>
          <p:cNvPr id="50" name="Round Same Side Corner Rectangle 49"/>
          <p:cNvSpPr/>
          <p:nvPr userDrawn="1"/>
        </p:nvSpPr>
        <p:spPr>
          <a:xfrm rot="10800000">
            <a:off x="8821893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chemeClr val="accent3"/>
              </a:gs>
              <a:gs pos="100000">
                <a:schemeClr val="accent4"/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ound Same Side Corner Rectangle 50"/>
          <p:cNvSpPr/>
          <p:nvPr userDrawn="1"/>
        </p:nvSpPr>
        <p:spPr>
          <a:xfrm rot="10800000">
            <a:off x="8485801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ounded Rectangle 51"/>
          <p:cNvSpPr/>
          <p:nvPr userDrawn="1"/>
        </p:nvSpPr>
        <p:spPr>
          <a:xfrm>
            <a:off x="8488144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3" name="Round Same Side Corner Rectangle 52"/>
          <p:cNvSpPr/>
          <p:nvPr userDrawn="1"/>
        </p:nvSpPr>
        <p:spPr>
          <a:xfrm rot="10800000">
            <a:off x="8485804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ound Same Side Corner Rectangle 53"/>
          <p:cNvSpPr/>
          <p:nvPr userDrawn="1"/>
        </p:nvSpPr>
        <p:spPr>
          <a:xfrm rot="10800000">
            <a:off x="8149712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ounded Rectangle 54"/>
          <p:cNvSpPr/>
          <p:nvPr userDrawn="1"/>
        </p:nvSpPr>
        <p:spPr>
          <a:xfrm>
            <a:off x="8152056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8149709" y="1"/>
            <a:ext cx="268247" cy="99961"/>
          </a:xfrm>
          <a:prstGeom prst="rect">
            <a:avLst/>
          </a:prstGeom>
          <a:solidFill>
            <a:srgbClr val="FFFFFF"/>
          </a:soli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99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ounded Rectangle 56"/>
          <p:cNvSpPr/>
          <p:nvPr userDrawn="1"/>
        </p:nvSpPr>
        <p:spPr>
          <a:xfrm>
            <a:off x="1224051" y="2414378"/>
            <a:ext cx="2488082" cy="552633"/>
          </a:xfrm>
          <a:prstGeom prst="roundRect">
            <a:avLst>
              <a:gd name="adj" fmla="val 13637"/>
            </a:avLst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37160" rtlCol="0" anchor="ctr"/>
          <a:lstStyle/>
          <a:p>
            <a:pPr lvl="0" algn="ctr"/>
            <a:endParaRPr lang="en-US" sz="16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58" name="Round Same Side Corner Rectangle 57"/>
          <p:cNvSpPr/>
          <p:nvPr userDrawn="1"/>
        </p:nvSpPr>
        <p:spPr>
          <a:xfrm>
            <a:off x="1224051" y="2414373"/>
            <a:ext cx="2488082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ounded Rectangle 62"/>
          <p:cNvSpPr/>
          <p:nvPr userDrawn="1"/>
        </p:nvSpPr>
        <p:spPr>
          <a:xfrm>
            <a:off x="3845705" y="2414378"/>
            <a:ext cx="2488082" cy="552633"/>
          </a:xfrm>
          <a:prstGeom prst="roundRect">
            <a:avLst>
              <a:gd name="adj" fmla="val 13637"/>
            </a:avLst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37160" rtlCol="0" anchor="ctr"/>
          <a:lstStyle/>
          <a:p>
            <a:pPr lvl="0" algn="ctr"/>
            <a:endParaRPr lang="en-US" sz="16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79" name="Round Same Side Corner Rectangle 78"/>
          <p:cNvSpPr/>
          <p:nvPr userDrawn="1"/>
        </p:nvSpPr>
        <p:spPr>
          <a:xfrm>
            <a:off x="3845705" y="2414373"/>
            <a:ext cx="2488082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ounded Rectangle 79"/>
          <p:cNvSpPr/>
          <p:nvPr userDrawn="1"/>
        </p:nvSpPr>
        <p:spPr>
          <a:xfrm>
            <a:off x="6467358" y="2414378"/>
            <a:ext cx="2488082" cy="552633"/>
          </a:xfrm>
          <a:prstGeom prst="roundRect">
            <a:avLst>
              <a:gd name="adj" fmla="val 13637"/>
            </a:avLst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37160" rtlCol="0" anchor="ctr"/>
          <a:lstStyle/>
          <a:p>
            <a:pPr lvl="0" algn="ctr"/>
            <a:endParaRPr lang="en-US" sz="16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81" name="Round Same Side Corner Rectangle 80"/>
          <p:cNvSpPr/>
          <p:nvPr userDrawn="1"/>
        </p:nvSpPr>
        <p:spPr>
          <a:xfrm>
            <a:off x="6467358" y="2414373"/>
            <a:ext cx="2488082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4051" y="2595564"/>
            <a:ext cx="2488082" cy="273523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845705" y="2601857"/>
            <a:ext cx="2488082" cy="267229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469102" y="2601857"/>
            <a:ext cx="2488082" cy="267229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39633" y="1236929"/>
            <a:ext cx="6657237" cy="106362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41678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+ chart step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28" name="Content Placeholder 5"/>
          <p:cNvSpPr txBox="1">
            <a:spLocks/>
          </p:cNvSpPr>
          <p:nvPr userDrawn="1"/>
        </p:nvSpPr>
        <p:spPr bwMode="auto">
          <a:xfrm>
            <a:off x="396876" y="1071669"/>
            <a:ext cx="9365432" cy="3930658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dirty="0" smtClean="0">
                <a:solidFill>
                  <a:srgbClr val="666666"/>
                </a:solidFill>
              </a:rPr>
              <a:t>Click to edit Master title style</a:t>
            </a:r>
            <a:endParaRPr lang="en-US" dirty="0">
              <a:solidFill>
                <a:srgbClr val="666666"/>
              </a:solidFill>
            </a:endParaRPr>
          </a:p>
        </p:txBody>
      </p:sp>
      <p:sp>
        <p:nvSpPr>
          <p:cNvPr id="39" name="Round Same Side Corner Rectangle 38"/>
          <p:cNvSpPr/>
          <p:nvPr userDrawn="1"/>
        </p:nvSpPr>
        <p:spPr>
          <a:xfrm rot="10800000">
            <a:off x="9494067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ounded Rectangle 39"/>
          <p:cNvSpPr/>
          <p:nvPr userDrawn="1"/>
        </p:nvSpPr>
        <p:spPr>
          <a:xfrm>
            <a:off x="9496411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5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1" name="Round Same Side Corner Rectangle 40"/>
          <p:cNvSpPr/>
          <p:nvPr userDrawn="1"/>
        </p:nvSpPr>
        <p:spPr>
          <a:xfrm rot="10800000">
            <a:off x="9494071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ound Same Side Corner Rectangle 41"/>
          <p:cNvSpPr/>
          <p:nvPr userDrawn="1"/>
        </p:nvSpPr>
        <p:spPr>
          <a:xfrm rot="10800000">
            <a:off x="9157979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ounded Rectangle 42"/>
          <p:cNvSpPr/>
          <p:nvPr userDrawn="1"/>
        </p:nvSpPr>
        <p:spPr>
          <a:xfrm>
            <a:off x="9160322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rgbClr val="81017E"/>
                </a:solidFill>
                <a:latin typeface="Calibri"/>
                <a:cs typeface="Calibri"/>
              </a:rPr>
              <a:t>4</a:t>
            </a:r>
            <a:endParaRPr lang="en-US" sz="2000" dirty="0">
              <a:solidFill>
                <a:srgbClr val="81017E"/>
              </a:solidFill>
              <a:latin typeface="Calibri"/>
              <a:cs typeface="Calibri"/>
            </a:endParaRPr>
          </a:p>
        </p:txBody>
      </p:sp>
      <p:sp>
        <p:nvSpPr>
          <p:cNvPr id="44" name="Round Same Side Corner Rectangle 43"/>
          <p:cNvSpPr/>
          <p:nvPr userDrawn="1"/>
        </p:nvSpPr>
        <p:spPr>
          <a:xfrm rot="10800000">
            <a:off x="9157982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81017E"/>
              </a:gs>
              <a:gs pos="100000">
                <a:srgbClr val="DA0081"/>
              </a:gs>
            </a:gsLst>
            <a:lin ang="10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ound Same Side Corner Rectangle 44"/>
          <p:cNvSpPr/>
          <p:nvPr userDrawn="1"/>
        </p:nvSpPr>
        <p:spPr>
          <a:xfrm rot="10800000">
            <a:off x="8821890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ounded Rectangle 45"/>
          <p:cNvSpPr/>
          <p:nvPr userDrawn="1"/>
        </p:nvSpPr>
        <p:spPr>
          <a:xfrm>
            <a:off x="8824233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7" name="Round Same Side Corner Rectangle 46"/>
          <p:cNvSpPr/>
          <p:nvPr userDrawn="1"/>
        </p:nvSpPr>
        <p:spPr>
          <a:xfrm rot="10800000">
            <a:off x="8821893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ound Same Side Corner Rectangle 47"/>
          <p:cNvSpPr/>
          <p:nvPr userDrawn="1"/>
        </p:nvSpPr>
        <p:spPr>
          <a:xfrm rot="10800000">
            <a:off x="8485801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ounded Rectangle 63"/>
          <p:cNvSpPr/>
          <p:nvPr userDrawn="1"/>
        </p:nvSpPr>
        <p:spPr>
          <a:xfrm>
            <a:off x="8488144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5" name="Round Same Side Corner Rectangle 64"/>
          <p:cNvSpPr/>
          <p:nvPr userDrawn="1"/>
        </p:nvSpPr>
        <p:spPr>
          <a:xfrm rot="10800000">
            <a:off x="8485804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ound Same Side Corner Rectangle 65"/>
          <p:cNvSpPr/>
          <p:nvPr userDrawn="1"/>
        </p:nvSpPr>
        <p:spPr>
          <a:xfrm rot="10800000">
            <a:off x="8149712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ounded Rectangle 66"/>
          <p:cNvSpPr/>
          <p:nvPr userDrawn="1"/>
        </p:nvSpPr>
        <p:spPr>
          <a:xfrm>
            <a:off x="8152056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8" name="Rectangle 67"/>
          <p:cNvSpPr/>
          <p:nvPr userDrawn="1"/>
        </p:nvSpPr>
        <p:spPr>
          <a:xfrm>
            <a:off x="8149709" y="1"/>
            <a:ext cx="268247" cy="99961"/>
          </a:xfrm>
          <a:prstGeom prst="rect">
            <a:avLst/>
          </a:prstGeom>
          <a:solidFill>
            <a:srgbClr val="FFFFFF"/>
          </a:soli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99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ounded Rectangle 68"/>
          <p:cNvSpPr/>
          <p:nvPr userDrawn="1"/>
        </p:nvSpPr>
        <p:spPr>
          <a:xfrm>
            <a:off x="1224051" y="2414378"/>
            <a:ext cx="2488082" cy="552633"/>
          </a:xfrm>
          <a:prstGeom prst="roundRect">
            <a:avLst>
              <a:gd name="adj" fmla="val 13637"/>
            </a:avLst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37160" rtlCol="0" anchor="ctr"/>
          <a:lstStyle/>
          <a:p>
            <a:pPr lvl="0" algn="ctr"/>
            <a:endParaRPr lang="en-US" sz="16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70" name="Round Same Side Corner Rectangle 69"/>
          <p:cNvSpPr/>
          <p:nvPr userDrawn="1"/>
        </p:nvSpPr>
        <p:spPr>
          <a:xfrm>
            <a:off x="1224051" y="2414373"/>
            <a:ext cx="2488082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81017E"/>
              </a:gs>
              <a:gs pos="100000">
                <a:srgbClr val="DA008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ounded Rectangle 74"/>
          <p:cNvSpPr/>
          <p:nvPr userDrawn="1"/>
        </p:nvSpPr>
        <p:spPr>
          <a:xfrm>
            <a:off x="3845705" y="2414378"/>
            <a:ext cx="2488082" cy="552633"/>
          </a:xfrm>
          <a:prstGeom prst="roundRect">
            <a:avLst>
              <a:gd name="adj" fmla="val 13637"/>
            </a:avLst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37160" rtlCol="0" anchor="ctr"/>
          <a:lstStyle/>
          <a:p>
            <a:pPr lvl="0" algn="ctr"/>
            <a:endParaRPr lang="en-US" sz="16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76" name="Round Same Side Corner Rectangle 75"/>
          <p:cNvSpPr/>
          <p:nvPr userDrawn="1"/>
        </p:nvSpPr>
        <p:spPr>
          <a:xfrm>
            <a:off x="3845705" y="2414373"/>
            <a:ext cx="2488082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81017E"/>
              </a:gs>
              <a:gs pos="100000">
                <a:srgbClr val="DA008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ounded Rectangle 76"/>
          <p:cNvSpPr/>
          <p:nvPr userDrawn="1"/>
        </p:nvSpPr>
        <p:spPr>
          <a:xfrm>
            <a:off x="6467358" y="2414378"/>
            <a:ext cx="2488082" cy="552633"/>
          </a:xfrm>
          <a:prstGeom prst="roundRect">
            <a:avLst>
              <a:gd name="adj" fmla="val 13637"/>
            </a:avLst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37160" rtlCol="0" anchor="ctr"/>
          <a:lstStyle/>
          <a:p>
            <a:pPr lvl="0" algn="ctr"/>
            <a:endParaRPr lang="en-US" sz="16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78" name="Round Same Side Corner Rectangle 77"/>
          <p:cNvSpPr/>
          <p:nvPr userDrawn="1"/>
        </p:nvSpPr>
        <p:spPr>
          <a:xfrm>
            <a:off x="6467358" y="2414373"/>
            <a:ext cx="2488082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81017E"/>
              </a:gs>
              <a:gs pos="100000">
                <a:srgbClr val="DA008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4051" y="2595564"/>
            <a:ext cx="2488082" cy="273523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845705" y="2601857"/>
            <a:ext cx="2488082" cy="267229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469102" y="2601857"/>
            <a:ext cx="2488082" cy="267229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39633" y="1236929"/>
            <a:ext cx="6657237" cy="1063625"/>
          </a:xfrm>
        </p:spPr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89599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+ chart step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29" name="Content Placeholder 5"/>
          <p:cNvSpPr txBox="1">
            <a:spLocks/>
          </p:cNvSpPr>
          <p:nvPr userDrawn="1"/>
        </p:nvSpPr>
        <p:spPr bwMode="auto">
          <a:xfrm>
            <a:off x="396876" y="1071669"/>
            <a:ext cx="9365432" cy="3930658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228600" rIns="182880" bIns="1828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182880">
              <a:spcAft>
                <a:spcPts val="1000"/>
              </a:spcAft>
              <a:buFont typeface="Arial"/>
              <a:buChar char="•"/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endParaRPr lang="en-US" sz="1800" dirty="0"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1800" dirty="0">
                <a:cs typeface="Calibri"/>
              </a:rPr>
              <a:t> </a:t>
            </a:r>
          </a:p>
          <a:p>
            <a:pPr>
              <a:spcAft>
                <a:spcPts val="1000"/>
              </a:spcAft>
            </a:pPr>
            <a:endParaRPr lang="en-US" sz="1800" dirty="0"/>
          </a:p>
          <a:p>
            <a:pPr>
              <a:spcAft>
                <a:spcPts val="1000"/>
              </a:spcAft>
            </a:pPr>
            <a:endParaRPr lang="en-US" sz="1800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1225794" y="2414376"/>
            <a:ext cx="7731389" cy="552634"/>
            <a:chOff x="1103215" y="2897247"/>
            <a:chExt cx="6958250" cy="663161"/>
          </a:xfrm>
        </p:grpSpPr>
        <p:sp>
          <p:nvSpPr>
            <p:cNvPr id="57" name="Rounded Rectangle 56"/>
            <p:cNvSpPr/>
            <p:nvPr userDrawn="1"/>
          </p:nvSpPr>
          <p:spPr>
            <a:xfrm>
              <a:off x="1103215" y="2897249"/>
              <a:ext cx="2239274" cy="663159"/>
            </a:xfrm>
            <a:prstGeom prst="roundRect">
              <a:avLst>
                <a:gd name="adj" fmla="val 13637"/>
              </a:avLst>
            </a:prstGeom>
            <a:solidFill>
              <a:srgbClr val="EBEBE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137160" rtlCol="0" anchor="ctr"/>
            <a:lstStyle/>
            <a:p>
              <a:pPr lvl="0" algn="ctr"/>
              <a:endParaRPr lang="en-US" sz="1600" dirty="0">
                <a:solidFill>
                  <a:schemeClr val="tx2"/>
                </a:solidFill>
                <a:latin typeface="Calibri"/>
                <a:cs typeface="Calibri"/>
              </a:endParaRPr>
            </a:p>
          </p:txBody>
        </p:sp>
        <p:sp>
          <p:nvSpPr>
            <p:cNvPr id="58" name="Round Same Side Corner Rectangle 57"/>
            <p:cNvSpPr/>
            <p:nvPr userDrawn="1"/>
          </p:nvSpPr>
          <p:spPr>
            <a:xfrm>
              <a:off x="1103215" y="2897248"/>
              <a:ext cx="2239274" cy="13716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0C2577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Rounded Rectangle 62"/>
            <p:cNvSpPr/>
            <p:nvPr userDrawn="1"/>
          </p:nvSpPr>
          <p:spPr>
            <a:xfrm>
              <a:off x="3462703" y="2897248"/>
              <a:ext cx="2239274" cy="663159"/>
            </a:xfrm>
            <a:prstGeom prst="roundRect">
              <a:avLst>
                <a:gd name="adj" fmla="val 13637"/>
              </a:avLst>
            </a:prstGeom>
            <a:solidFill>
              <a:srgbClr val="EBEBE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137160" rtlCol="0" anchor="ctr"/>
            <a:lstStyle/>
            <a:p>
              <a:pPr lvl="0" algn="ctr"/>
              <a:endParaRPr lang="en-US" sz="1600" dirty="0">
                <a:solidFill>
                  <a:schemeClr val="tx2"/>
                </a:solidFill>
                <a:latin typeface="Calibri"/>
                <a:cs typeface="Calibri"/>
              </a:endParaRPr>
            </a:p>
          </p:txBody>
        </p:sp>
        <p:sp>
          <p:nvSpPr>
            <p:cNvPr id="79" name="Round Same Side Corner Rectangle 78"/>
            <p:cNvSpPr/>
            <p:nvPr userDrawn="1"/>
          </p:nvSpPr>
          <p:spPr>
            <a:xfrm>
              <a:off x="3462703" y="2897247"/>
              <a:ext cx="2239274" cy="13716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0C2577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Rounded Rectangle 79"/>
            <p:cNvSpPr/>
            <p:nvPr userDrawn="1"/>
          </p:nvSpPr>
          <p:spPr>
            <a:xfrm>
              <a:off x="5822191" y="2897248"/>
              <a:ext cx="2239274" cy="663159"/>
            </a:xfrm>
            <a:prstGeom prst="roundRect">
              <a:avLst>
                <a:gd name="adj" fmla="val 13637"/>
              </a:avLst>
            </a:prstGeom>
            <a:solidFill>
              <a:srgbClr val="EBEBE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137160" rtlCol="0" anchor="ctr"/>
            <a:lstStyle/>
            <a:p>
              <a:pPr lvl="0" algn="ctr"/>
              <a:endParaRPr lang="en-US" sz="1600" dirty="0">
                <a:solidFill>
                  <a:schemeClr val="tx2"/>
                </a:solidFill>
                <a:latin typeface="Calibri"/>
                <a:cs typeface="Calibri"/>
              </a:endParaRPr>
            </a:p>
          </p:txBody>
        </p:sp>
        <p:sp>
          <p:nvSpPr>
            <p:cNvPr id="81" name="Round Same Side Corner Rectangle 80"/>
            <p:cNvSpPr/>
            <p:nvPr userDrawn="1"/>
          </p:nvSpPr>
          <p:spPr>
            <a:xfrm>
              <a:off x="5822191" y="2897247"/>
              <a:ext cx="2239274" cy="13716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0C2577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>
                <a:solidFill>
                  <a:srgbClr val="666666"/>
                </a:solidFill>
              </a:rPr>
              <a:t>Click to edit Master title style</a:t>
            </a:r>
            <a:endParaRPr lang="en-US" dirty="0">
              <a:solidFill>
                <a:srgbClr val="666666"/>
              </a:solidFill>
            </a:endParaRPr>
          </a:p>
        </p:txBody>
      </p:sp>
      <p:sp>
        <p:nvSpPr>
          <p:cNvPr id="32" name="Round Same Side Corner Rectangle 31"/>
          <p:cNvSpPr/>
          <p:nvPr userDrawn="1"/>
        </p:nvSpPr>
        <p:spPr>
          <a:xfrm rot="10800000">
            <a:off x="9494067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ounded Rectangle 32"/>
          <p:cNvSpPr/>
          <p:nvPr userDrawn="1"/>
        </p:nvSpPr>
        <p:spPr>
          <a:xfrm>
            <a:off x="9496411" y="52843"/>
            <a:ext cx="265900" cy="267462"/>
          </a:xfrm>
          <a:prstGeom prst="roundRect">
            <a:avLst>
              <a:gd name="adj" fmla="val 407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rgbClr val="0C2577"/>
                </a:solidFill>
                <a:latin typeface="Calibri"/>
                <a:cs typeface="Calibri"/>
              </a:rPr>
              <a:t>5</a:t>
            </a:r>
            <a:endParaRPr lang="en-US" sz="2000" dirty="0">
              <a:solidFill>
                <a:srgbClr val="0C2577"/>
              </a:solidFill>
              <a:latin typeface="Calibri"/>
              <a:cs typeface="Calibri"/>
            </a:endParaRPr>
          </a:p>
        </p:txBody>
      </p:sp>
      <p:sp>
        <p:nvSpPr>
          <p:cNvPr id="34" name="Round Same Side Corner Rectangle 33"/>
          <p:cNvSpPr/>
          <p:nvPr userDrawn="1"/>
        </p:nvSpPr>
        <p:spPr>
          <a:xfrm rot="10800000">
            <a:off x="9494071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rgbClr val="0C2577"/>
              </a:gs>
              <a:gs pos="100000">
                <a:schemeClr val="accent5"/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ound Same Side Corner Rectangle 34"/>
          <p:cNvSpPr/>
          <p:nvPr userDrawn="1"/>
        </p:nvSpPr>
        <p:spPr>
          <a:xfrm rot="10800000">
            <a:off x="9157979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Rounded Rectangle 35"/>
          <p:cNvSpPr/>
          <p:nvPr userDrawn="1"/>
        </p:nvSpPr>
        <p:spPr>
          <a:xfrm>
            <a:off x="9160322" y="52843"/>
            <a:ext cx="265900" cy="267462"/>
          </a:xfrm>
          <a:prstGeom prst="roundRect">
            <a:avLst>
              <a:gd name="adj" fmla="val 407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4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7" name="Round Same Side Corner Rectangle 36"/>
          <p:cNvSpPr/>
          <p:nvPr userDrawn="1"/>
        </p:nvSpPr>
        <p:spPr>
          <a:xfrm rot="10800000">
            <a:off x="9157982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Round Same Side Corner Rectangle 37"/>
          <p:cNvSpPr/>
          <p:nvPr userDrawn="1"/>
        </p:nvSpPr>
        <p:spPr>
          <a:xfrm rot="10800000">
            <a:off x="8821890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9" name="Rounded Rectangle 48"/>
          <p:cNvSpPr/>
          <p:nvPr userDrawn="1"/>
        </p:nvSpPr>
        <p:spPr>
          <a:xfrm>
            <a:off x="8824233" y="52843"/>
            <a:ext cx="265900" cy="267462"/>
          </a:xfrm>
          <a:prstGeom prst="roundRect">
            <a:avLst>
              <a:gd name="adj" fmla="val 407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0" name="Round Same Side Corner Rectangle 49"/>
          <p:cNvSpPr/>
          <p:nvPr userDrawn="1"/>
        </p:nvSpPr>
        <p:spPr>
          <a:xfrm rot="10800000">
            <a:off x="8821893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1" name="Round Same Side Corner Rectangle 50"/>
          <p:cNvSpPr/>
          <p:nvPr userDrawn="1"/>
        </p:nvSpPr>
        <p:spPr>
          <a:xfrm rot="10800000">
            <a:off x="8485801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2" name="Rounded Rectangle 51"/>
          <p:cNvSpPr/>
          <p:nvPr userDrawn="1"/>
        </p:nvSpPr>
        <p:spPr>
          <a:xfrm>
            <a:off x="8488144" y="52843"/>
            <a:ext cx="265900" cy="267462"/>
          </a:xfrm>
          <a:prstGeom prst="roundRect">
            <a:avLst>
              <a:gd name="adj" fmla="val 407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3" name="Round Same Side Corner Rectangle 52"/>
          <p:cNvSpPr/>
          <p:nvPr userDrawn="1"/>
        </p:nvSpPr>
        <p:spPr>
          <a:xfrm rot="10800000">
            <a:off x="8485804" y="1"/>
            <a:ext cx="268243" cy="9996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4" name="Round Same Side Corner Rectangle 53"/>
          <p:cNvSpPr/>
          <p:nvPr userDrawn="1"/>
        </p:nvSpPr>
        <p:spPr>
          <a:xfrm rot="10800000">
            <a:off x="8149712" y="-3"/>
            <a:ext cx="268243" cy="359835"/>
          </a:xfrm>
          <a:prstGeom prst="round2SameRect">
            <a:avLst>
              <a:gd name="adj1" fmla="val 17737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5" name="Rounded Rectangle 54"/>
          <p:cNvSpPr/>
          <p:nvPr userDrawn="1"/>
        </p:nvSpPr>
        <p:spPr>
          <a:xfrm>
            <a:off x="8152056" y="52843"/>
            <a:ext cx="265900" cy="267462"/>
          </a:xfrm>
          <a:prstGeom prst="roundRect">
            <a:avLst>
              <a:gd name="adj" fmla="val 407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8149709" y="1"/>
            <a:ext cx="268247" cy="99961"/>
          </a:xfrm>
          <a:prstGeom prst="rect">
            <a:avLst/>
          </a:prstGeom>
          <a:solidFill>
            <a:srgbClr val="FFFFFF"/>
          </a:soli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99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4051" y="2595564"/>
            <a:ext cx="2488082" cy="273523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845705" y="2601857"/>
            <a:ext cx="2488082" cy="267229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469102" y="2601857"/>
            <a:ext cx="2488082" cy="267229"/>
          </a:xfr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39633" y="1236929"/>
            <a:ext cx="6657237" cy="1063625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70943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 sectio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</a:p>
          <a:p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5"/>
          <p:cNvSpPr txBox="1">
            <a:spLocks/>
          </p:cNvSpPr>
          <p:nvPr userDrawn="1"/>
        </p:nvSpPr>
        <p:spPr bwMode="auto">
          <a:xfrm>
            <a:off x="396877" y="2539391"/>
            <a:ext cx="9365433" cy="2409643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9" name="Content Placeholder 5"/>
          <p:cNvSpPr txBox="1">
            <a:spLocks/>
          </p:cNvSpPr>
          <p:nvPr userDrawn="1"/>
        </p:nvSpPr>
        <p:spPr bwMode="auto">
          <a:xfrm>
            <a:off x="396877" y="1071669"/>
            <a:ext cx="9365433" cy="1323188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27525" y="1214437"/>
            <a:ext cx="8892184" cy="108611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7525" y="2678907"/>
            <a:ext cx="8892184" cy="214180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907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to/from stacked op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6" name="Content Placeholder 5"/>
          <p:cNvSpPr txBox="1">
            <a:spLocks/>
          </p:cNvSpPr>
          <p:nvPr userDrawn="1"/>
        </p:nvSpPr>
        <p:spPr bwMode="auto">
          <a:xfrm>
            <a:off x="396877" y="2539391"/>
            <a:ext cx="9365433" cy="2409643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7" name="Content Placeholder 5"/>
          <p:cNvSpPr txBox="1">
            <a:spLocks/>
          </p:cNvSpPr>
          <p:nvPr userDrawn="1"/>
        </p:nvSpPr>
        <p:spPr bwMode="auto">
          <a:xfrm>
            <a:off x="396877" y="1071669"/>
            <a:ext cx="9365433" cy="1323188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ound Same Side Corner Rectangle 7"/>
          <p:cNvSpPr/>
          <p:nvPr userDrawn="1"/>
        </p:nvSpPr>
        <p:spPr>
          <a:xfrm rot="16200000">
            <a:off x="-163115" y="1631662"/>
            <a:ext cx="1323190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 Same Side Corner Rectangle 8"/>
          <p:cNvSpPr/>
          <p:nvPr userDrawn="1"/>
        </p:nvSpPr>
        <p:spPr>
          <a:xfrm rot="16200000">
            <a:off x="-706338" y="3642612"/>
            <a:ext cx="2409643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/>
          <p:cNvGrpSpPr/>
          <p:nvPr userDrawn="1"/>
        </p:nvGrpSpPr>
        <p:grpSpPr>
          <a:xfrm rot="5400000">
            <a:off x="4854594" y="2197949"/>
            <a:ext cx="520095" cy="520638"/>
            <a:chOff x="2788280" y="3319733"/>
            <a:chExt cx="624114" cy="624114"/>
          </a:xfrm>
        </p:grpSpPr>
        <p:sp>
          <p:nvSpPr>
            <p:cNvPr id="19" name="Oval 18"/>
            <p:cNvSpPr/>
            <p:nvPr/>
          </p:nvSpPr>
          <p:spPr>
            <a:xfrm>
              <a:off x="2788280" y="3319733"/>
              <a:ext cx="624114" cy="624114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956" y="3381171"/>
              <a:ext cx="447400" cy="463378"/>
            </a:xfrm>
            <a:prstGeom prst="rect">
              <a:avLst/>
            </a:prstGeom>
          </p:spPr>
        </p:pic>
      </p:grpSp>
      <p:sp>
        <p:nvSpPr>
          <p:cNvPr id="15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756267" y="1450257"/>
            <a:ext cx="8763442" cy="712839"/>
          </a:xfrm>
        </p:spPr>
        <p:txBody>
          <a:bodyPr/>
          <a:lstStyle>
            <a:lvl1pPr algn="ctr"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756267" y="3023417"/>
            <a:ext cx="8763442" cy="1851502"/>
          </a:xfrm>
        </p:spPr>
        <p:txBody>
          <a:bodyPr/>
          <a:lstStyle>
            <a:lvl1pPr algn="ctr"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755982" y="1146969"/>
            <a:ext cx="1556049" cy="230188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36" hasCustomPrompt="1"/>
          </p:nvPr>
        </p:nvSpPr>
        <p:spPr>
          <a:xfrm>
            <a:off x="751886" y="2632864"/>
            <a:ext cx="1556049" cy="230188"/>
          </a:xfrm>
        </p:spPr>
        <p:txBody>
          <a:bodyPr/>
          <a:lstStyle>
            <a:lvl1pPr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855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to/from stacked op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9" name="Content Placeholder 5"/>
          <p:cNvSpPr txBox="1">
            <a:spLocks/>
          </p:cNvSpPr>
          <p:nvPr userDrawn="1"/>
        </p:nvSpPr>
        <p:spPr bwMode="auto">
          <a:xfrm>
            <a:off x="396877" y="2539391"/>
            <a:ext cx="9365433" cy="2409643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22" name="Content Placeholder 5"/>
          <p:cNvSpPr txBox="1">
            <a:spLocks/>
          </p:cNvSpPr>
          <p:nvPr userDrawn="1"/>
        </p:nvSpPr>
        <p:spPr bwMode="auto">
          <a:xfrm>
            <a:off x="396877" y="1071669"/>
            <a:ext cx="9365433" cy="1323188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</a:p>
          <a:p>
            <a:endParaRPr lang="en-US" dirty="0" smtClean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ound Same Side Corner Rectangle 7"/>
          <p:cNvSpPr/>
          <p:nvPr userDrawn="1"/>
        </p:nvSpPr>
        <p:spPr>
          <a:xfrm rot="16200000">
            <a:off x="-163115" y="1631662"/>
            <a:ext cx="1323190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 Same Side Corner Rectangle 8"/>
          <p:cNvSpPr/>
          <p:nvPr userDrawn="1"/>
        </p:nvSpPr>
        <p:spPr>
          <a:xfrm rot="16200000">
            <a:off x="-706338" y="3642612"/>
            <a:ext cx="2409643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/>
          <p:cNvGrpSpPr/>
          <p:nvPr userDrawn="1"/>
        </p:nvGrpSpPr>
        <p:grpSpPr>
          <a:xfrm rot="5400000">
            <a:off x="4864564" y="2235192"/>
            <a:ext cx="520095" cy="520638"/>
            <a:chOff x="2788280" y="3319733"/>
            <a:chExt cx="624114" cy="624114"/>
          </a:xfrm>
        </p:grpSpPr>
        <p:sp>
          <p:nvSpPr>
            <p:cNvPr id="20" name="Oval 19"/>
            <p:cNvSpPr/>
            <p:nvPr/>
          </p:nvSpPr>
          <p:spPr>
            <a:xfrm>
              <a:off x="2788280" y="3319733"/>
              <a:ext cx="624114" cy="624114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EFEFE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956" y="3369448"/>
              <a:ext cx="447400" cy="463378"/>
            </a:xfrm>
            <a:prstGeom prst="rect">
              <a:avLst/>
            </a:prstGeom>
          </p:spPr>
        </p:pic>
      </p:grpSp>
      <p:sp>
        <p:nvSpPr>
          <p:cNvPr id="24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756267" y="1450257"/>
            <a:ext cx="8763442" cy="712839"/>
          </a:xfrm>
        </p:spPr>
        <p:txBody>
          <a:bodyPr/>
          <a:lstStyle>
            <a:lvl1pPr algn="ctr"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756267" y="3023417"/>
            <a:ext cx="8763442" cy="1851502"/>
          </a:xfrm>
        </p:spPr>
        <p:txBody>
          <a:bodyPr/>
          <a:lstStyle>
            <a:lvl1pPr algn="ctr"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755982" y="1146969"/>
            <a:ext cx="1556049" cy="230188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36" hasCustomPrompt="1"/>
          </p:nvPr>
        </p:nvSpPr>
        <p:spPr>
          <a:xfrm>
            <a:off x="751886" y="2632864"/>
            <a:ext cx="1556049" cy="230188"/>
          </a:xfrm>
        </p:spPr>
        <p:txBody>
          <a:bodyPr/>
          <a:lstStyle>
            <a:lvl1pPr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040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3x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2" name="Content Placeholder 5"/>
          <p:cNvSpPr txBox="1">
            <a:spLocks/>
          </p:cNvSpPr>
          <p:nvPr userDrawn="1"/>
        </p:nvSpPr>
        <p:spPr bwMode="auto">
          <a:xfrm>
            <a:off x="396877" y="3729533"/>
            <a:ext cx="9365433" cy="1176687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5" name="Content Placeholder 5"/>
          <p:cNvSpPr txBox="1">
            <a:spLocks/>
          </p:cNvSpPr>
          <p:nvPr userDrawn="1"/>
        </p:nvSpPr>
        <p:spPr bwMode="auto">
          <a:xfrm>
            <a:off x="396877" y="2409278"/>
            <a:ext cx="9365433" cy="1175726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6" name="Content Placeholder 5"/>
          <p:cNvSpPr txBox="1">
            <a:spLocks/>
          </p:cNvSpPr>
          <p:nvPr userDrawn="1"/>
        </p:nvSpPr>
        <p:spPr bwMode="auto">
          <a:xfrm>
            <a:off x="396877" y="1084962"/>
            <a:ext cx="9365433" cy="1176853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Round Same Side Corner Rectangle 18"/>
          <p:cNvSpPr/>
          <p:nvPr userDrawn="1"/>
        </p:nvSpPr>
        <p:spPr>
          <a:xfrm rot="16200000">
            <a:off x="-96589" y="1565139"/>
            <a:ext cx="1190143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 Same Side Corner Rectangle 19"/>
          <p:cNvSpPr/>
          <p:nvPr userDrawn="1"/>
        </p:nvSpPr>
        <p:spPr>
          <a:xfrm rot="16200000">
            <a:off x="-96589" y="2888329"/>
            <a:ext cx="1190143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 Same Side Corner Rectangle 21"/>
          <p:cNvSpPr/>
          <p:nvPr userDrawn="1"/>
        </p:nvSpPr>
        <p:spPr>
          <a:xfrm rot="16200000">
            <a:off x="-96589" y="4223003"/>
            <a:ext cx="1190143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36117" y="1213116"/>
            <a:ext cx="8783592" cy="104869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25878" y="2536307"/>
            <a:ext cx="8783592" cy="1048694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36117" y="3835473"/>
            <a:ext cx="8783592" cy="1048694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03801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3x1 plus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21" name="Content Placeholder 5"/>
          <p:cNvSpPr txBox="1">
            <a:spLocks/>
          </p:cNvSpPr>
          <p:nvPr userDrawn="1"/>
        </p:nvSpPr>
        <p:spPr bwMode="auto">
          <a:xfrm>
            <a:off x="457989" y="2388812"/>
            <a:ext cx="5568287" cy="1190143"/>
          </a:xfrm>
          <a:prstGeom prst="roundRect">
            <a:avLst>
              <a:gd name="adj" fmla="val 10034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5760" tIns="137160" rIns="182880" bIns="18288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600"/>
              </a:spcAft>
            </a:pPr>
            <a:endParaRPr lang="en-US" sz="1400" dirty="0">
              <a:solidFill>
                <a:srgbClr val="666666"/>
              </a:solidFill>
            </a:endParaRPr>
          </a:p>
        </p:txBody>
      </p:sp>
      <p:sp>
        <p:nvSpPr>
          <p:cNvPr id="24" name="Content Placeholder 5"/>
          <p:cNvSpPr txBox="1">
            <a:spLocks/>
          </p:cNvSpPr>
          <p:nvPr userDrawn="1"/>
        </p:nvSpPr>
        <p:spPr bwMode="auto">
          <a:xfrm>
            <a:off x="472930" y="3719126"/>
            <a:ext cx="5568287" cy="1190143"/>
          </a:xfrm>
          <a:prstGeom prst="roundRect">
            <a:avLst>
              <a:gd name="adj" fmla="val 10034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5760" tIns="137160" rIns="182880" bIns="18288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600"/>
              </a:spcAft>
            </a:pPr>
            <a:endParaRPr lang="en-US" sz="1400" dirty="0">
              <a:solidFill>
                <a:srgbClr val="666666"/>
              </a:solidFill>
            </a:endParaRPr>
          </a:p>
        </p:txBody>
      </p:sp>
      <p:sp>
        <p:nvSpPr>
          <p:cNvPr id="18" name="Content Placeholder 5"/>
          <p:cNvSpPr txBox="1">
            <a:spLocks/>
          </p:cNvSpPr>
          <p:nvPr userDrawn="1"/>
        </p:nvSpPr>
        <p:spPr bwMode="auto">
          <a:xfrm>
            <a:off x="438067" y="1071672"/>
            <a:ext cx="5568287" cy="1190143"/>
          </a:xfrm>
          <a:prstGeom prst="roundRect">
            <a:avLst>
              <a:gd name="adj" fmla="val 10034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5760" tIns="137160" rIns="182880" bIns="18288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600"/>
              </a:spcAft>
            </a:pPr>
            <a:endParaRPr lang="en-US" sz="1400" dirty="0">
              <a:solidFill>
                <a:srgbClr val="666666"/>
              </a:solidFill>
            </a:endParaRPr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Round Same Side Corner Rectangle 18"/>
          <p:cNvSpPr/>
          <p:nvPr userDrawn="1"/>
        </p:nvSpPr>
        <p:spPr>
          <a:xfrm rot="16200000">
            <a:off x="-96589" y="1565139"/>
            <a:ext cx="1190143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 Same Side Corner Rectangle 19"/>
          <p:cNvSpPr/>
          <p:nvPr userDrawn="1"/>
        </p:nvSpPr>
        <p:spPr>
          <a:xfrm rot="16200000">
            <a:off x="-96589" y="2888329"/>
            <a:ext cx="1190143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 Same Side Corner Rectangle 21"/>
          <p:cNvSpPr/>
          <p:nvPr userDrawn="1"/>
        </p:nvSpPr>
        <p:spPr>
          <a:xfrm rot="16200000">
            <a:off x="-96589" y="4223003"/>
            <a:ext cx="1190143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35622" y="1071672"/>
            <a:ext cx="3426687" cy="1190141"/>
          </a:xfrm>
          <a:prstGeom prst="roundRect">
            <a:avLst>
              <a:gd name="adj" fmla="val 4501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335622" y="2394861"/>
            <a:ext cx="3426687" cy="1190141"/>
          </a:xfrm>
          <a:prstGeom prst="roundRect">
            <a:avLst>
              <a:gd name="adj" fmla="val 4501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335622" y="3729536"/>
            <a:ext cx="3426687" cy="1190141"/>
          </a:xfrm>
          <a:prstGeom prst="roundRect">
            <a:avLst>
              <a:gd name="adj" fmla="val 4501"/>
            </a:avLst>
          </a:prstGeom>
          <a:solidFill>
            <a:schemeClr val="tx1"/>
          </a:solidFill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36118" y="1213116"/>
            <a:ext cx="5124082" cy="104869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25879" y="2536307"/>
            <a:ext cx="5124082" cy="1048694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36118" y="3835473"/>
            <a:ext cx="5124082" cy="1048694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87123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 rows to/from progress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5"/>
          <p:cNvSpPr txBox="1">
            <a:spLocks/>
          </p:cNvSpPr>
          <p:nvPr userDrawn="1"/>
        </p:nvSpPr>
        <p:spPr bwMode="auto">
          <a:xfrm>
            <a:off x="396877" y="3802799"/>
            <a:ext cx="9365433" cy="1114628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5" name="Round Same Side Corner Rectangle 14"/>
          <p:cNvSpPr/>
          <p:nvPr userDrawn="1"/>
        </p:nvSpPr>
        <p:spPr>
          <a:xfrm rot="16200000">
            <a:off x="-58832" y="4260759"/>
            <a:ext cx="1114629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5"/>
          <p:cNvSpPr txBox="1">
            <a:spLocks/>
          </p:cNvSpPr>
          <p:nvPr userDrawn="1"/>
        </p:nvSpPr>
        <p:spPr bwMode="auto">
          <a:xfrm>
            <a:off x="396877" y="2566157"/>
            <a:ext cx="9365433" cy="1114628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7" name="Content Placeholder 5"/>
          <p:cNvSpPr txBox="1">
            <a:spLocks/>
          </p:cNvSpPr>
          <p:nvPr userDrawn="1"/>
        </p:nvSpPr>
        <p:spPr bwMode="auto">
          <a:xfrm>
            <a:off x="396877" y="1331488"/>
            <a:ext cx="9365433" cy="1114628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8" name="Round Same Side Corner Rectangle 17"/>
          <p:cNvSpPr/>
          <p:nvPr userDrawn="1"/>
        </p:nvSpPr>
        <p:spPr>
          <a:xfrm rot="16200000">
            <a:off x="-58832" y="1789448"/>
            <a:ext cx="1114628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 Same Side Corner Rectangle 20"/>
          <p:cNvSpPr/>
          <p:nvPr userDrawn="1"/>
        </p:nvSpPr>
        <p:spPr>
          <a:xfrm rot="16200000">
            <a:off x="-58832" y="3024118"/>
            <a:ext cx="1114628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392" y="1703855"/>
            <a:ext cx="373788" cy="38673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392" y="2940737"/>
            <a:ext cx="373788" cy="3867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392" y="4168994"/>
            <a:ext cx="373788" cy="386733"/>
          </a:xfrm>
          <a:prstGeom prst="rect">
            <a:avLst/>
          </a:prstGeom>
        </p:spPr>
      </p:pic>
      <p:sp>
        <p:nvSpPr>
          <p:cNvPr id="2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748224" y="1410872"/>
            <a:ext cx="3913298" cy="1016456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748224" y="2648138"/>
            <a:ext cx="3913298" cy="1032646"/>
          </a:xfrm>
        </p:spPr>
        <p:txBody>
          <a:bodyPr/>
          <a:lstStyle>
            <a:lvl1pPr>
              <a:defRPr sz="1600">
                <a:solidFill>
                  <a:schemeClr val="accent5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748224" y="3889510"/>
            <a:ext cx="3913298" cy="1027915"/>
          </a:xfrm>
        </p:spPr>
        <p:txBody>
          <a:bodyPr/>
          <a:lstStyle>
            <a:lvl1pPr>
              <a:defRPr sz="1600">
                <a:solidFill>
                  <a:schemeClr val="accent3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5503586" y="1409621"/>
            <a:ext cx="4016123" cy="1016456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5503586" y="2646887"/>
            <a:ext cx="4016123" cy="1032646"/>
          </a:xfrm>
        </p:spPr>
        <p:txBody>
          <a:bodyPr/>
          <a:lstStyle>
            <a:lvl1pPr>
              <a:defRPr sz="1600">
                <a:solidFill>
                  <a:schemeClr val="accent5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5503586" y="3888259"/>
            <a:ext cx="4016123" cy="1027915"/>
          </a:xfrm>
        </p:spPr>
        <p:txBody>
          <a:bodyPr/>
          <a:lstStyle>
            <a:lvl1pPr>
              <a:defRPr sz="1600">
                <a:solidFill>
                  <a:schemeClr val="accent3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31" name="Text Placeholder 6"/>
          <p:cNvSpPr>
            <a:spLocks noGrp="1"/>
          </p:cNvSpPr>
          <p:nvPr>
            <p:ph type="body" sz="quarter" idx="22"/>
          </p:nvPr>
        </p:nvSpPr>
        <p:spPr>
          <a:xfrm>
            <a:off x="748224" y="1099793"/>
            <a:ext cx="3913298" cy="186429"/>
          </a:xfrm>
        </p:spPr>
        <p:txBody>
          <a:bodyPr/>
          <a:lstStyle>
            <a:lvl1pPr algn="l">
              <a:defRPr sz="1400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5503586" y="1099793"/>
            <a:ext cx="4016123" cy="170657"/>
          </a:xfrm>
        </p:spPr>
        <p:txBody>
          <a:bodyPr/>
          <a:lstStyle>
            <a:lvl1pPr algn="l">
              <a:defRPr sz="1400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60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4x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5" name="Content Placeholder 5"/>
          <p:cNvSpPr txBox="1">
            <a:spLocks/>
          </p:cNvSpPr>
          <p:nvPr userDrawn="1"/>
        </p:nvSpPr>
        <p:spPr bwMode="auto">
          <a:xfrm>
            <a:off x="438068" y="1071670"/>
            <a:ext cx="9365433" cy="872473"/>
          </a:xfrm>
          <a:prstGeom prst="roundRect">
            <a:avLst>
              <a:gd name="adj" fmla="val 10034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5760" tIns="137160" rIns="182880" bIns="18288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600"/>
              </a:spcAft>
            </a:pPr>
            <a:endParaRPr lang="en-US" sz="1400" dirty="0">
              <a:solidFill>
                <a:srgbClr val="666666"/>
              </a:solidFill>
            </a:endParaRPr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6" name="Content Placeholder 5"/>
          <p:cNvSpPr txBox="1">
            <a:spLocks/>
          </p:cNvSpPr>
          <p:nvPr userDrawn="1"/>
        </p:nvSpPr>
        <p:spPr bwMode="auto">
          <a:xfrm>
            <a:off x="396877" y="2088675"/>
            <a:ext cx="9365433" cy="872473"/>
          </a:xfrm>
          <a:prstGeom prst="roundRect">
            <a:avLst>
              <a:gd name="adj" fmla="val 10034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5760" tIns="137160" rIns="182880" bIns="18288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600"/>
              </a:spcAft>
            </a:pPr>
            <a:endParaRPr lang="en-US" sz="1400" dirty="0">
              <a:solidFill>
                <a:srgbClr val="666666"/>
              </a:solidFill>
            </a:endParaRPr>
          </a:p>
        </p:txBody>
      </p:sp>
      <p:sp>
        <p:nvSpPr>
          <p:cNvPr id="51" name="Content Placeholder 5"/>
          <p:cNvSpPr txBox="1">
            <a:spLocks/>
          </p:cNvSpPr>
          <p:nvPr userDrawn="1"/>
        </p:nvSpPr>
        <p:spPr bwMode="auto">
          <a:xfrm>
            <a:off x="396877" y="3105680"/>
            <a:ext cx="9365433" cy="872473"/>
          </a:xfrm>
          <a:prstGeom prst="roundRect">
            <a:avLst>
              <a:gd name="adj" fmla="val 10034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5760" tIns="137160" rIns="182880" bIns="18288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600"/>
              </a:spcAft>
            </a:pPr>
            <a:endParaRPr lang="en-US" sz="1400" dirty="0">
              <a:solidFill>
                <a:srgbClr val="666666"/>
              </a:solidFill>
            </a:endParaRPr>
          </a:p>
        </p:txBody>
      </p:sp>
      <p:sp>
        <p:nvSpPr>
          <p:cNvPr id="52" name="Content Placeholder 5"/>
          <p:cNvSpPr txBox="1">
            <a:spLocks/>
          </p:cNvSpPr>
          <p:nvPr userDrawn="1"/>
        </p:nvSpPr>
        <p:spPr bwMode="auto">
          <a:xfrm>
            <a:off x="396877" y="4122684"/>
            <a:ext cx="9365433" cy="872473"/>
          </a:xfrm>
          <a:prstGeom prst="roundRect">
            <a:avLst>
              <a:gd name="adj" fmla="val 10034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5760" tIns="137160" rIns="182880" bIns="18288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600"/>
              </a:spcAft>
            </a:pPr>
            <a:endParaRPr lang="en-US" sz="1400" dirty="0">
              <a:solidFill>
                <a:srgbClr val="666666"/>
              </a:solidFill>
            </a:endParaRPr>
          </a:p>
        </p:txBody>
      </p:sp>
      <p:sp>
        <p:nvSpPr>
          <p:cNvPr id="66" name="Round Same Side Corner Rectangle 65"/>
          <p:cNvSpPr/>
          <p:nvPr userDrawn="1"/>
        </p:nvSpPr>
        <p:spPr>
          <a:xfrm rot="16200000">
            <a:off x="78821" y="1406303"/>
            <a:ext cx="872474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ound Same Side Corner Rectangle 66"/>
          <p:cNvSpPr/>
          <p:nvPr userDrawn="1"/>
        </p:nvSpPr>
        <p:spPr>
          <a:xfrm rot="16200000">
            <a:off x="78820" y="3440313"/>
            <a:ext cx="872473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ound Same Side Corner Rectangle 67"/>
          <p:cNvSpPr/>
          <p:nvPr userDrawn="1"/>
        </p:nvSpPr>
        <p:spPr>
          <a:xfrm rot="16200000">
            <a:off x="78820" y="4457317"/>
            <a:ext cx="872473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81017E"/>
              </a:gs>
              <a:gs pos="100000">
                <a:srgbClr val="DA008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ound Same Side Corner Rectangle 68"/>
          <p:cNvSpPr/>
          <p:nvPr userDrawn="1"/>
        </p:nvSpPr>
        <p:spPr>
          <a:xfrm rot="16200000">
            <a:off x="78821" y="2423308"/>
            <a:ext cx="872474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796656" y="1169460"/>
            <a:ext cx="8723054" cy="775229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796656" y="2185916"/>
            <a:ext cx="8723054" cy="775229"/>
          </a:xfrm>
        </p:spPr>
        <p:txBody>
          <a:bodyPr/>
          <a:lstStyle>
            <a:lvl1pPr>
              <a:defRPr sz="1600">
                <a:solidFill>
                  <a:schemeClr val="accent5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796656" y="3203470"/>
            <a:ext cx="8723054" cy="775229"/>
          </a:xfrm>
        </p:spPr>
        <p:txBody>
          <a:bodyPr/>
          <a:lstStyle>
            <a:lvl1pPr>
              <a:defRPr sz="1600">
                <a:solidFill>
                  <a:schemeClr val="accent3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796656" y="4219926"/>
            <a:ext cx="8723054" cy="775229"/>
          </a:xfrm>
        </p:spPr>
        <p:txBody>
          <a:bodyPr/>
          <a:lstStyle>
            <a:lvl1pPr>
              <a:defRPr sz="1600">
                <a:solidFill>
                  <a:srgbClr val="7030A0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95299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3x4 progress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5"/>
          <p:cNvSpPr txBox="1">
            <a:spLocks/>
          </p:cNvSpPr>
          <p:nvPr userDrawn="1"/>
        </p:nvSpPr>
        <p:spPr bwMode="auto">
          <a:xfrm>
            <a:off x="396877" y="3802799"/>
            <a:ext cx="9365433" cy="1114628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5" name="Round Same Side Corner Rectangle 14"/>
          <p:cNvSpPr/>
          <p:nvPr userDrawn="1"/>
        </p:nvSpPr>
        <p:spPr>
          <a:xfrm rot="16200000">
            <a:off x="-58832" y="4260759"/>
            <a:ext cx="1114629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5"/>
          <p:cNvSpPr txBox="1">
            <a:spLocks/>
          </p:cNvSpPr>
          <p:nvPr userDrawn="1"/>
        </p:nvSpPr>
        <p:spPr bwMode="auto">
          <a:xfrm>
            <a:off x="396877" y="2566157"/>
            <a:ext cx="9365433" cy="1114628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7" name="Content Placeholder 5"/>
          <p:cNvSpPr txBox="1">
            <a:spLocks/>
          </p:cNvSpPr>
          <p:nvPr userDrawn="1"/>
        </p:nvSpPr>
        <p:spPr bwMode="auto">
          <a:xfrm>
            <a:off x="396877" y="1331488"/>
            <a:ext cx="9365433" cy="1114628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8" name="Round Same Side Corner Rectangle 17"/>
          <p:cNvSpPr/>
          <p:nvPr userDrawn="1"/>
        </p:nvSpPr>
        <p:spPr>
          <a:xfrm rot="16200000">
            <a:off x="-58832" y="1789448"/>
            <a:ext cx="1114628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 Same Side Corner Rectangle 20"/>
          <p:cNvSpPr/>
          <p:nvPr userDrawn="1"/>
        </p:nvSpPr>
        <p:spPr>
          <a:xfrm rot="16200000">
            <a:off x="-58832" y="3024118"/>
            <a:ext cx="1114628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2496971" y="380504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2496971" y="2568408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2496971" y="133373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flipV="1">
            <a:off x="4915419" y="133373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 flipV="1">
            <a:off x="7333631" y="133373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V="1">
            <a:off x="4915419" y="380504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 userDrawn="1"/>
        </p:nvCxnSpPr>
        <p:spPr>
          <a:xfrm flipV="1">
            <a:off x="4915419" y="2568408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 userDrawn="1"/>
        </p:nvCxnSpPr>
        <p:spPr>
          <a:xfrm flipV="1">
            <a:off x="7333631" y="380504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>
          <a:xfrm flipV="1">
            <a:off x="7333631" y="2568408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 userDrawn="1"/>
        </p:nvGrpSpPr>
        <p:grpSpPr>
          <a:xfrm>
            <a:off x="2446375" y="1067024"/>
            <a:ext cx="7362190" cy="192393"/>
            <a:chOff x="2201735" y="1280427"/>
            <a:chExt cx="6625971" cy="230872"/>
          </a:xfrm>
        </p:grpSpPr>
        <p:cxnSp>
          <p:nvCxnSpPr>
            <p:cNvPr id="62" name="Straight Arrow Connector 61"/>
            <p:cNvCxnSpPr/>
            <p:nvPr/>
          </p:nvCxnSpPr>
          <p:spPr>
            <a:xfrm>
              <a:off x="2247274" y="1397537"/>
              <a:ext cx="6538804" cy="0"/>
            </a:xfrm>
            <a:prstGeom prst="straightConnector1">
              <a:avLst/>
            </a:prstGeom>
            <a:ln w="28575" cap="rnd" cmpd="sng">
              <a:solidFill>
                <a:schemeClr val="tx1">
                  <a:lumMod val="65000"/>
                  <a:lumOff val="35000"/>
                </a:schemeClr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3" name="Picture 62" descr="CATO_PPT_elements-39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1735" y="1280427"/>
              <a:ext cx="222911" cy="230872"/>
            </a:xfrm>
            <a:prstGeom prst="rect">
              <a:avLst/>
            </a:prstGeom>
          </p:spPr>
        </p:pic>
        <p:pic>
          <p:nvPicPr>
            <p:cNvPr id="64" name="Picture 63" descr="CATO_PPT_elements-39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610068" y="1284659"/>
              <a:ext cx="217638" cy="225411"/>
            </a:xfrm>
            <a:prstGeom prst="rect">
              <a:avLst/>
            </a:prstGeom>
          </p:spPr>
        </p:pic>
      </p:grpSp>
      <p:sp>
        <p:nvSpPr>
          <p:cNvPr id="2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23063" y="1440658"/>
            <a:ext cx="1627112" cy="1008063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21811" y="2661562"/>
            <a:ext cx="1627112" cy="1008063"/>
          </a:xfrm>
        </p:spPr>
        <p:txBody>
          <a:bodyPr/>
          <a:lstStyle>
            <a:lvl1pPr>
              <a:defRPr sz="16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20558" y="3905099"/>
            <a:ext cx="1627112" cy="1008063"/>
          </a:xfrm>
        </p:spPr>
        <p:txBody>
          <a:bodyPr/>
          <a:lstStyle>
            <a:lvl1pPr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613646" y="1470835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049078" y="1469583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7479695" y="1477128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2619946" y="2686192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55378" y="2684941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7485995" y="2692486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2619946" y="3935276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5055378" y="3934025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7485995" y="3941569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6"/>
          <p:cNvSpPr>
            <a:spLocks noGrp="1"/>
          </p:cNvSpPr>
          <p:nvPr>
            <p:ph type="body" sz="quarter" idx="22"/>
          </p:nvPr>
        </p:nvSpPr>
        <p:spPr>
          <a:xfrm>
            <a:off x="2446375" y="889574"/>
            <a:ext cx="1764986" cy="164363"/>
          </a:xfrm>
        </p:spPr>
        <p:txBody>
          <a:bodyPr/>
          <a:lstStyle>
            <a:lvl1pPr>
              <a:defRPr sz="1400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8209855" y="889574"/>
            <a:ext cx="1697748" cy="170657"/>
          </a:xfrm>
        </p:spPr>
        <p:txBody>
          <a:bodyPr/>
          <a:lstStyle>
            <a:lvl1pPr>
              <a:defRPr sz="1400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4201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3x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5"/>
          <p:cNvSpPr txBox="1">
            <a:spLocks/>
          </p:cNvSpPr>
          <p:nvPr userDrawn="1"/>
        </p:nvSpPr>
        <p:spPr bwMode="auto">
          <a:xfrm>
            <a:off x="396877" y="3802799"/>
            <a:ext cx="9365433" cy="1114628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5" name="Round Same Side Corner Rectangle 14"/>
          <p:cNvSpPr/>
          <p:nvPr userDrawn="1"/>
        </p:nvSpPr>
        <p:spPr>
          <a:xfrm rot="16200000">
            <a:off x="-58832" y="4260759"/>
            <a:ext cx="1114629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5"/>
          <p:cNvSpPr txBox="1">
            <a:spLocks/>
          </p:cNvSpPr>
          <p:nvPr userDrawn="1"/>
        </p:nvSpPr>
        <p:spPr bwMode="auto">
          <a:xfrm>
            <a:off x="396877" y="2566157"/>
            <a:ext cx="9365433" cy="1114628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7" name="Content Placeholder 5"/>
          <p:cNvSpPr txBox="1">
            <a:spLocks/>
          </p:cNvSpPr>
          <p:nvPr userDrawn="1"/>
        </p:nvSpPr>
        <p:spPr bwMode="auto">
          <a:xfrm>
            <a:off x="396877" y="1331488"/>
            <a:ext cx="9365433" cy="1114628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0" tIns="137160" rIns="274320" bIns="1371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8" name="Round Same Side Corner Rectangle 17"/>
          <p:cNvSpPr/>
          <p:nvPr userDrawn="1"/>
        </p:nvSpPr>
        <p:spPr>
          <a:xfrm rot="16200000">
            <a:off x="-58832" y="1789448"/>
            <a:ext cx="1114628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 Same Side Corner Rectangle 20"/>
          <p:cNvSpPr/>
          <p:nvPr userDrawn="1"/>
        </p:nvSpPr>
        <p:spPr>
          <a:xfrm rot="16200000">
            <a:off x="-58832" y="3024118"/>
            <a:ext cx="1114628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2496971" y="380504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2496971" y="2568408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2496971" y="133373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flipV="1">
            <a:off x="4915419" y="133373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 flipV="1">
            <a:off x="7333631" y="133373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V="1">
            <a:off x="4915419" y="380504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 userDrawn="1"/>
        </p:nvCxnSpPr>
        <p:spPr>
          <a:xfrm flipV="1">
            <a:off x="4915419" y="2568408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 userDrawn="1"/>
        </p:nvCxnSpPr>
        <p:spPr>
          <a:xfrm flipV="1">
            <a:off x="7333631" y="380504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>
          <a:xfrm flipV="1">
            <a:off x="7333631" y="2568408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 flipV="1">
            <a:off x="2496971" y="380504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V="1">
            <a:off x="2496971" y="2568408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flipV="1">
            <a:off x="2496971" y="133373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 flipV="1">
            <a:off x="4915419" y="133373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flipV="1">
            <a:off x="7333631" y="133373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 flipV="1">
            <a:off x="4915419" y="380504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V="1">
            <a:off x="4915419" y="2568408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V="1">
            <a:off x="7333631" y="3805045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flipV="1">
            <a:off x="7333631" y="2568408"/>
            <a:ext cx="0" cy="1114628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23063" y="1440658"/>
            <a:ext cx="1627112" cy="1008063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21811" y="2661562"/>
            <a:ext cx="1627112" cy="1008063"/>
          </a:xfrm>
        </p:spPr>
        <p:txBody>
          <a:bodyPr/>
          <a:lstStyle>
            <a:lvl1pPr>
              <a:defRPr sz="16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20558" y="3905099"/>
            <a:ext cx="1627112" cy="1008063"/>
          </a:xfrm>
        </p:spPr>
        <p:txBody>
          <a:bodyPr/>
          <a:lstStyle>
            <a:lvl1pPr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613646" y="1470835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049078" y="1469583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7479695" y="1477128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2619946" y="2686192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55378" y="2684941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7485995" y="2692486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2619946" y="3935276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5055378" y="3934025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7485995" y="3941569"/>
            <a:ext cx="2148793" cy="975281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6"/>
          <p:cNvSpPr>
            <a:spLocks noGrp="1"/>
          </p:cNvSpPr>
          <p:nvPr>
            <p:ph type="body" sz="quarter" idx="22"/>
          </p:nvPr>
        </p:nvSpPr>
        <p:spPr>
          <a:xfrm>
            <a:off x="2625355" y="1108355"/>
            <a:ext cx="2143386" cy="158518"/>
          </a:xfrm>
        </p:spPr>
        <p:txBody>
          <a:bodyPr/>
          <a:lstStyle>
            <a:lvl1pPr>
              <a:defRPr sz="1400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5080211" y="1108355"/>
            <a:ext cx="2123961" cy="172228"/>
          </a:xfrm>
        </p:spPr>
        <p:txBody>
          <a:bodyPr/>
          <a:lstStyle>
            <a:lvl1pPr>
              <a:defRPr sz="1400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6"/>
          <p:cNvSpPr>
            <a:spLocks noGrp="1"/>
          </p:cNvSpPr>
          <p:nvPr>
            <p:ph type="body" sz="quarter" idx="24"/>
          </p:nvPr>
        </p:nvSpPr>
        <p:spPr>
          <a:xfrm>
            <a:off x="7479696" y="1102062"/>
            <a:ext cx="2148793" cy="178522"/>
          </a:xfrm>
        </p:spPr>
        <p:txBody>
          <a:bodyPr/>
          <a:lstStyle>
            <a:lvl1pPr>
              <a:defRPr sz="1400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5671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3 sectio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Rounded Rectangle 20"/>
          <p:cNvSpPr/>
          <p:nvPr userDrawn="1"/>
        </p:nvSpPr>
        <p:spPr>
          <a:xfrm>
            <a:off x="494123" y="2034640"/>
            <a:ext cx="9129608" cy="538671"/>
          </a:xfrm>
          <a:prstGeom prst="roundRect">
            <a:avLst>
              <a:gd name="adj" fmla="val 15046"/>
            </a:avLst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>
              <a:solidFill>
                <a:srgbClr val="6E6F71"/>
              </a:solidFill>
              <a:latin typeface="Calibri"/>
            </a:endParaRPr>
          </a:p>
          <a:p>
            <a:endParaRPr lang="en-US" dirty="0">
              <a:solidFill>
                <a:srgbClr val="6E6F71"/>
              </a:solidFill>
              <a:latin typeface="Calibri"/>
            </a:endParaRPr>
          </a:p>
          <a:p>
            <a:endParaRPr lang="en-US" dirty="0">
              <a:solidFill>
                <a:srgbClr val="6E6F71"/>
              </a:solidFill>
              <a:latin typeface="Calibri"/>
            </a:endParaRPr>
          </a:p>
        </p:txBody>
      </p:sp>
      <p:sp>
        <p:nvSpPr>
          <p:cNvPr id="22" name="Rounded Rectangle 21"/>
          <p:cNvSpPr/>
          <p:nvPr userDrawn="1"/>
        </p:nvSpPr>
        <p:spPr>
          <a:xfrm>
            <a:off x="494123" y="2661306"/>
            <a:ext cx="9129608" cy="538671"/>
          </a:xfrm>
          <a:prstGeom prst="roundRect">
            <a:avLst>
              <a:gd name="adj" fmla="val 12940"/>
            </a:avLst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>
              <a:solidFill>
                <a:srgbClr val="6E6F71"/>
              </a:solidFill>
              <a:latin typeface="Calibri"/>
            </a:endParaRPr>
          </a:p>
          <a:p>
            <a:endParaRPr lang="en-US" dirty="0">
              <a:solidFill>
                <a:srgbClr val="6E6F71"/>
              </a:solidFill>
              <a:latin typeface="Calibri"/>
            </a:endParaRPr>
          </a:p>
          <a:p>
            <a:endParaRPr lang="en-US" dirty="0">
              <a:solidFill>
                <a:srgbClr val="6E6F71"/>
              </a:solidFill>
              <a:latin typeface="Calibri"/>
            </a:endParaRPr>
          </a:p>
        </p:txBody>
      </p:sp>
      <p:sp>
        <p:nvSpPr>
          <p:cNvPr id="23" name="Rounded Rectangle 22"/>
          <p:cNvSpPr/>
          <p:nvPr userDrawn="1"/>
        </p:nvSpPr>
        <p:spPr>
          <a:xfrm>
            <a:off x="494123" y="3287176"/>
            <a:ext cx="9129608" cy="538671"/>
          </a:xfrm>
          <a:prstGeom prst="roundRect">
            <a:avLst>
              <a:gd name="adj" fmla="val 15112"/>
            </a:avLst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>
              <a:solidFill>
                <a:srgbClr val="6E6F71"/>
              </a:solidFill>
              <a:latin typeface="Calibri"/>
            </a:endParaRPr>
          </a:p>
          <a:p>
            <a:endParaRPr lang="en-US" dirty="0">
              <a:solidFill>
                <a:srgbClr val="6E6F71"/>
              </a:solidFill>
              <a:latin typeface="Calibri"/>
            </a:endParaRPr>
          </a:p>
          <a:p>
            <a:endParaRPr lang="en-US" dirty="0">
              <a:solidFill>
                <a:srgbClr val="6E6F71"/>
              </a:solidFill>
              <a:latin typeface="Calibri"/>
            </a:endParaRPr>
          </a:p>
        </p:txBody>
      </p:sp>
      <p:sp>
        <p:nvSpPr>
          <p:cNvPr id="24" name="Round Same Side Corner Rectangle 23"/>
          <p:cNvSpPr/>
          <p:nvPr userDrawn="1"/>
        </p:nvSpPr>
        <p:spPr>
          <a:xfrm rot="16200000">
            <a:off x="326387" y="3454908"/>
            <a:ext cx="538673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 Same Side Corner Rectangle 24"/>
          <p:cNvSpPr/>
          <p:nvPr userDrawn="1"/>
        </p:nvSpPr>
        <p:spPr>
          <a:xfrm rot="16200000">
            <a:off x="326387" y="2829037"/>
            <a:ext cx="538673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ound Same Side Corner Rectangle 25"/>
          <p:cNvSpPr/>
          <p:nvPr userDrawn="1"/>
        </p:nvSpPr>
        <p:spPr>
          <a:xfrm rot="16200000">
            <a:off x="326387" y="2202370"/>
            <a:ext cx="538673" cy="2032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24687" y="2153012"/>
            <a:ext cx="8607330" cy="322792"/>
          </a:xfrm>
        </p:spPr>
        <p:txBody>
          <a:bodyPr/>
          <a:lstStyle>
            <a:lvl1pPr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24687" y="2790117"/>
            <a:ext cx="8607330" cy="322792"/>
          </a:xfrm>
        </p:spPr>
        <p:txBody>
          <a:bodyPr/>
          <a:lstStyle>
            <a:lvl1pPr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824687" y="3405550"/>
            <a:ext cx="8607330" cy="322792"/>
          </a:xfrm>
        </p:spPr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91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5 sectio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54" name="Content Placeholder 5"/>
          <p:cNvSpPr txBox="1">
            <a:spLocks/>
          </p:cNvSpPr>
          <p:nvPr userDrawn="1"/>
        </p:nvSpPr>
        <p:spPr bwMode="auto">
          <a:xfrm>
            <a:off x="517542" y="1071668"/>
            <a:ext cx="9268188" cy="488618"/>
          </a:xfrm>
          <a:prstGeom prst="roundRect">
            <a:avLst>
              <a:gd name="adj" fmla="val 16289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5760" tIns="0" rIns="182880" bIns="4572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en-US" sz="1800" dirty="0">
              <a:solidFill>
                <a:srgbClr val="EF6F00"/>
              </a:solidFill>
            </a:endParaRPr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" name="Content Placeholder 5"/>
          <p:cNvSpPr txBox="1">
            <a:spLocks/>
          </p:cNvSpPr>
          <p:nvPr userDrawn="1"/>
        </p:nvSpPr>
        <p:spPr bwMode="auto">
          <a:xfrm>
            <a:off x="494120" y="1704821"/>
            <a:ext cx="9268188" cy="488618"/>
          </a:xfrm>
          <a:prstGeom prst="roundRect">
            <a:avLst>
              <a:gd name="adj" fmla="val 16289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5760" tIns="0" rIns="182880" bIns="4572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en-US" sz="1800" dirty="0">
              <a:solidFill>
                <a:srgbClr val="EF6F00"/>
              </a:solidFill>
            </a:endParaRPr>
          </a:p>
        </p:txBody>
      </p:sp>
      <p:sp>
        <p:nvSpPr>
          <p:cNvPr id="34" name="Content Placeholder 5"/>
          <p:cNvSpPr txBox="1">
            <a:spLocks/>
          </p:cNvSpPr>
          <p:nvPr userDrawn="1"/>
        </p:nvSpPr>
        <p:spPr bwMode="auto">
          <a:xfrm>
            <a:off x="494120" y="2337974"/>
            <a:ext cx="9268188" cy="488618"/>
          </a:xfrm>
          <a:prstGeom prst="roundRect">
            <a:avLst>
              <a:gd name="adj" fmla="val 16289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5760" tIns="0" rIns="182880" bIns="4572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en-US" sz="1800" dirty="0">
              <a:solidFill>
                <a:srgbClr val="EF6F00"/>
              </a:solidFill>
            </a:endParaRPr>
          </a:p>
        </p:txBody>
      </p:sp>
      <p:sp>
        <p:nvSpPr>
          <p:cNvPr id="35" name="Content Placeholder 5"/>
          <p:cNvSpPr txBox="1">
            <a:spLocks/>
          </p:cNvSpPr>
          <p:nvPr userDrawn="1"/>
        </p:nvSpPr>
        <p:spPr bwMode="auto">
          <a:xfrm>
            <a:off x="494120" y="2971124"/>
            <a:ext cx="9268188" cy="488618"/>
          </a:xfrm>
          <a:prstGeom prst="roundRect">
            <a:avLst>
              <a:gd name="adj" fmla="val 16289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5760" tIns="0" rIns="182880" bIns="4572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en-US" sz="1800" dirty="0">
              <a:solidFill>
                <a:srgbClr val="EF6F00"/>
              </a:solidFill>
            </a:endParaRPr>
          </a:p>
        </p:txBody>
      </p:sp>
      <p:sp>
        <p:nvSpPr>
          <p:cNvPr id="36" name="Content Placeholder 5"/>
          <p:cNvSpPr txBox="1">
            <a:spLocks/>
          </p:cNvSpPr>
          <p:nvPr userDrawn="1"/>
        </p:nvSpPr>
        <p:spPr bwMode="auto">
          <a:xfrm>
            <a:off x="494120" y="3604271"/>
            <a:ext cx="9268188" cy="488618"/>
          </a:xfrm>
          <a:prstGeom prst="roundRect">
            <a:avLst>
              <a:gd name="adj" fmla="val 16289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5760" tIns="0" rIns="182880" bIns="4572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en-US" sz="1800" dirty="0">
              <a:solidFill>
                <a:srgbClr val="EF6F00"/>
              </a:solidFill>
            </a:endParaRPr>
          </a:p>
        </p:txBody>
      </p:sp>
      <p:sp>
        <p:nvSpPr>
          <p:cNvPr id="38" name="Round Same Side Corner Rectangle 37"/>
          <p:cNvSpPr/>
          <p:nvPr userDrawn="1"/>
        </p:nvSpPr>
        <p:spPr>
          <a:xfrm rot="16200000">
            <a:off x="351415" y="1214379"/>
            <a:ext cx="488619" cy="203201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 Same Side Corner Rectangle 38"/>
          <p:cNvSpPr/>
          <p:nvPr userDrawn="1"/>
        </p:nvSpPr>
        <p:spPr>
          <a:xfrm rot="16200000">
            <a:off x="351415" y="1847531"/>
            <a:ext cx="488619" cy="203201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ound Same Side Corner Rectangle 39"/>
          <p:cNvSpPr/>
          <p:nvPr userDrawn="1"/>
        </p:nvSpPr>
        <p:spPr>
          <a:xfrm rot="16200000">
            <a:off x="351415" y="2480681"/>
            <a:ext cx="488619" cy="203201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ound Same Side Corner Rectangle 41"/>
          <p:cNvSpPr/>
          <p:nvPr userDrawn="1"/>
        </p:nvSpPr>
        <p:spPr>
          <a:xfrm rot="16200000">
            <a:off x="351415" y="3113829"/>
            <a:ext cx="488619" cy="203201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ound Same Side Corner Rectangle 42"/>
          <p:cNvSpPr/>
          <p:nvPr userDrawn="1"/>
        </p:nvSpPr>
        <p:spPr>
          <a:xfrm rot="16200000">
            <a:off x="351415" y="3746979"/>
            <a:ext cx="488619" cy="203201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73117" y="1190190"/>
            <a:ext cx="5772352" cy="322792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64410" y="1839925"/>
            <a:ext cx="5772352" cy="322792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874858" y="2475845"/>
            <a:ext cx="5772352" cy="322792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66152" y="3125580"/>
            <a:ext cx="5772352" cy="322792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864410" y="3737254"/>
            <a:ext cx="5772352" cy="322792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5265" y="1191930"/>
            <a:ext cx="2562703" cy="32279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6946557" y="1841665"/>
            <a:ext cx="2562703" cy="32279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6957006" y="2477585"/>
            <a:ext cx="2562703" cy="32279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6948300" y="3127320"/>
            <a:ext cx="2562703" cy="32279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946557" y="3738994"/>
            <a:ext cx="2562703" cy="32279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857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4 color block section + text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33" name="Content Placeholder 5"/>
          <p:cNvSpPr txBox="1">
            <a:spLocks/>
          </p:cNvSpPr>
          <p:nvPr userDrawn="1"/>
        </p:nvSpPr>
        <p:spPr bwMode="auto">
          <a:xfrm>
            <a:off x="412858" y="1401567"/>
            <a:ext cx="9365433" cy="790736"/>
          </a:xfrm>
          <a:prstGeom prst="roundRect">
            <a:avLst>
              <a:gd name="adj" fmla="val 10034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137160" rIns="182880" bIns="18288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400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Round Same Side Corner Rectangle 15"/>
          <p:cNvSpPr/>
          <p:nvPr userDrawn="1"/>
        </p:nvSpPr>
        <p:spPr>
          <a:xfrm>
            <a:off x="4455219" y="1514941"/>
            <a:ext cx="5162589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4455219" y="1514943"/>
            <a:ext cx="5162589" cy="563983"/>
          </a:xfrm>
          <a:prstGeom prst="roundRect">
            <a:avLst>
              <a:gd name="adj" fmla="val 7950"/>
            </a:avLst>
          </a:prstGeom>
          <a:noFill/>
          <a:ln w="12700" cmpd="sng">
            <a:gradFill flip="none" rotWithShape="1">
              <a:gsLst>
                <a:gs pos="80000">
                  <a:schemeClr val="accent1"/>
                </a:gs>
                <a:gs pos="100000">
                  <a:schemeClr val="accent2"/>
                </a:gs>
              </a:gsLst>
              <a:lin ang="16200000" scaled="0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endParaRPr lang="en-US" sz="1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8" name="Content Placeholder 5"/>
          <p:cNvSpPr txBox="1">
            <a:spLocks/>
          </p:cNvSpPr>
          <p:nvPr userDrawn="1"/>
        </p:nvSpPr>
        <p:spPr bwMode="auto">
          <a:xfrm>
            <a:off x="396877" y="2333886"/>
            <a:ext cx="9365433" cy="790736"/>
          </a:xfrm>
          <a:prstGeom prst="roundRect">
            <a:avLst>
              <a:gd name="adj" fmla="val 10034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137160" rIns="182880" bIns="18288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400" dirty="0"/>
          </a:p>
        </p:txBody>
      </p:sp>
      <p:sp>
        <p:nvSpPr>
          <p:cNvPr id="19" name="Round Same Side Corner Rectangle 18"/>
          <p:cNvSpPr/>
          <p:nvPr userDrawn="1"/>
        </p:nvSpPr>
        <p:spPr>
          <a:xfrm>
            <a:off x="4455219" y="2450208"/>
            <a:ext cx="5162589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 userDrawn="1"/>
        </p:nvSpPr>
        <p:spPr>
          <a:xfrm>
            <a:off x="4455219" y="2450210"/>
            <a:ext cx="5162589" cy="563983"/>
          </a:xfrm>
          <a:prstGeom prst="roundRect">
            <a:avLst>
              <a:gd name="adj" fmla="val 7950"/>
            </a:avLst>
          </a:prstGeom>
          <a:noFill/>
          <a:ln w="12700" cmpd="sng">
            <a:gradFill flip="none" rotWithShape="1">
              <a:gsLst>
                <a:gs pos="80000">
                  <a:schemeClr val="accent5"/>
                </a:gs>
                <a:gs pos="100000">
                  <a:schemeClr val="accent6"/>
                </a:gs>
              </a:gsLst>
              <a:lin ang="16200000" scaled="0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endParaRPr lang="en-US" sz="1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Content Placeholder 5"/>
          <p:cNvSpPr txBox="1">
            <a:spLocks/>
          </p:cNvSpPr>
          <p:nvPr userDrawn="1"/>
        </p:nvSpPr>
        <p:spPr bwMode="auto">
          <a:xfrm>
            <a:off x="396877" y="3269154"/>
            <a:ext cx="9365433" cy="790736"/>
          </a:xfrm>
          <a:prstGeom prst="roundRect">
            <a:avLst>
              <a:gd name="adj" fmla="val 10034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137160" rIns="182880" bIns="18288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2" name="Round Same Side Corner Rectangle 21"/>
          <p:cNvSpPr/>
          <p:nvPr userDrawn="1"/>
        </p:nvSpPr>
        <p:spPr>
          <a:xfrm>
            <a:off x="4455219" y="3385476"/>
            <a:ext cx="5162589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22"/>
          <p:cNvSpPr/>
          <p:nvPr userDrawn="1"/>
        </p:nvSpPr>
        <p:spPr>
          <a:xfrm>
            <a:off x="4455219" y="3385478"/>
            <a:ext cx="5162589" cy="563983"/>
          </a:xfrm>
          <a:prstGeom prst="roundRect">
            <a:avLst>
              <a:gd name="adj" fmla="val 7950"/>
            </a:avLst>
          </a:prstGeom>
          <a:noFill/>
          <a:ln w="12700" cmpd="sng">
            <a:gradFill flip="none" rotWithShape="1">
              <a:gsLst>
                <a:gs pos="80000">
                  <a:schemeClr val="accent3"/>
                </a:gs>
                <a:gs pos="100000">
                  <a:schemeClr val="accent4"/>
                </a:gs>
              </a:gsLst>
              <a:lin ang="16200000" scaled="0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endParaRPr lang="en-US" sz="1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4" name="Content Placeholder 5"/>
          <p:cNvSpPr txBox="1">
            <a:spLocks/>
          </p:cNvSpPr>
          <p:nvPr userDrawn="1"/>
        </p:nvSpPr>
        <p:spPr bwMode="auto">
          <a:xfrm>
            <a:off x="396877" y="4204421"/>
            <a:ext cx="9365433" cy="790736"/>
          </a:xfrm>
          <a:prstGeom prst="roundRect">
            <a:avLst>
              <a:gd name="adj" fmla="val 10034"/>
            </a:avLst>
          </a:prstGeom>
          <a:solidFill>
            <a:srgbClr val="FFFFFF"/>
          </a:solidFill>
          <a:ln>
            <a:solidFill>
              <a:srgbClr val="F2F2F2">
                <a:alpha val="0"/>
              </a:srgbClr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82880" tIns="137160" rIns="182880" bIns="18288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2000" b="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ln>
                  <a:noFill/>
                </a:ln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5" name="Round Same Side Corner Rectangle 24"/>
          <p:cNvSpPr/>
          <p:nvPr userDrawn="1"/>
        </p:nvSpPr>
        <p:spPr>
          <a:xfrm>
            <a:off x="4455219" y="4320743"/>
            <a:ext cx="5162589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81017E"/>
              </a:gs>
              <a:gs pos="100000">
                <a:srgbClr val="DA008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ounded Rectangle 25"/>
          <p:cNvSpPr/>
          <p:nvPr userDrawn="1"/>
        </p:nvSpPr>
        <p:spPr>
          <a:xfrm>
            <a:off x="4455219" y="4320745"/>
            <a:ext cx="5162589" cy="563983"/>
          </a:xfrm>
          <a:prstGeom prst="roundRect">
            <a:avLst>
              <a:gd name="adj" fmla="val 7950"/>
            </a:avLst>
          </a:prstGeom>
          <a:noFill/>
          <a:ln w="12700" cmpd="sng">
            <a:gradFill flip="none" rotWithShape="1">
              <a:gsLst>
                <a:gs pos="80000">
                  <a:srgbClr val="81017E"/>
                </a:gs>
                <a:gs pos="100000">
                  <a:srgbClr val="DA0081"/>
                </a:gs>
              </a:gsLst>
              <a:lin ang="16200000" scaled="0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endParaRPr lang="en-US" sz="1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03107" y="1689365"/>
            <a:ext cx="4869418" cy="388938"/>
          </a:xfrm>
        </p:spPr>
        <p:txBody>
          <a:bodyPr/>
          <a:lstStyle>
            <a:lvl1pPr algn="ctr"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01854" y="2631135"/>
            <a:ext cx="4869418" cy="388938"/>
          </a:xfrm>
        </p:spPr>
        <p:txBody>
          <a:bodyPr/>
          <a:lstStyle>
            <a:lvl1pPr algn="ctr"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601854" y="3551524"/>
            <a:ext cx="4869418" cy="388938"/>
          </a:xfrm>
        </p:spPr>
        <p:txBody>
          <a:bodyPr/>
          <a:lstStyle>
            <a:lvl1pPr algn="ctr">
              <a:defRPr sz="1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00602" y="4493294"/>
            <a:ext cx="4869418" cy="388938"/>
          </a:xfrm>
        </p:spPr>
        <p:txBody>
          <a:bodyPr/>
          <a:lstStyle>
            <a:lvl1pPr algn="ctr">
              <a:defRPr sz="1800">
                <a:solidFill>
                  <a:srgbClr val="7030A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627524" y="1514741"/>
            <a:ext cx="3573900" cy="677561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  <a:lvl2pPr>
              <a:defRPr sz="14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26272" y="2453538"/>
            <a:ext cx="3573900" cy="663538"/>
          </a:xfrm>
        </p:spPr>
        <p:txBody>
          <a:bodyPr/>
          <a:lstStyle>
            <a:lvl1pPr>
              <a:defRPr sz="1600">
                <a:solidFill>
                  <a:schemeClr val="accent5"/>
                </a:solidFill>
              </a:defRPr>
            </a:lvl1pPr>
            <a:lvl2pPr>
              <a:defRPr sz="14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26272" y="3382327"/>
            <a:ext cx="3573900" cy="677561"/>
          </a:xfrm>
        </p:spPr>
        <p:txBody>
          <a:bodyPr/>
          <a:lstStyle>
            <a:lvl1pPr>
              <a:defRPr sz="1600">
                <a:solidFill>
                  <a:schemeClr val="accent3"/>
                </a:solidFill>
              </a:defRPr>
            </a:lvl1pPr>
            <a:lvl2pPr>
              <a:defRPr sz="14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25020" y="4321124"/>
            <a:ext cx="3573900" cy="663538"/>
          </a:xfrm>
        </p:spPr>
        <p:txBody>
          <a:bodyPr/>
          <a:lstStyle>
            <a:lvl1pPr>
              <a:defRPr sz="1600">
                <a:solidFill>
                  <a:srgbClr val="7030A0"/>
                </a:solidFill>
              </a:defRPr>
            </a:lvl1pPr>
            <a:lvl2pPr>
              <a:defRPr sz="14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3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627524" y="1169960"/>
            <a:ext cx="2627309" cy="170657"/>
          </a:xfrm>
        </p:spPr>
        <p:txBody>
          <a:bodyPr/>
          <a:lstStyle>
            <a:lvl1pPr>
              <a:defRPr sz="1400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4636924" y="1176253"/>
            <a:ext cx="2627309" cy="170657"/>
          </a:xfrm>
        </p:spPr>
        <p:txBody>
          <a:bodyPr/>
          <a:lstStyle>
            <a:lvl1pPr>
              <a:defRPr sz="1400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8882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i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graphicFrame>
        <p:nvGraphicFramePr>
          <p:cNvPr id="19" name="Content Placeholder 6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4073220688"/>
              </p:ext>
            </p:extLst>
          </p:nvPr>
        </p:nvGraphicFramePr>
        <p:xfrm>
          <a:off x="488890" y="1360641"/>
          <a:ext cx="9196921" cy="3017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4004"/>
                <a:gridCol w="5712917"/>
              </a:tblGrid>
              <a:tr h="344523">
                <a:tc>
                  <a:txBody>
                    <a:bodyPr/>
                    <a:lstStyle/>
                    <a:p>
                      <a:endParaRPr lang="en-US" sz="12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C2577"/>
                        </a:gs>
                        <a:gs pos="100000">
                          <a:schemeClr val="accent5"/>
                        </a:gs>
                      </a:gsLst>
                      <a:lin ang="162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2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C2577"/>
                        </a:gs>
                        <a:gs pos="100000">
                          <a:schemeClr val="accent5"/>
                        </a:gs>
                      </a:gsLst>
                      <a:lin ang="16200000" scaled="0"/>
                      <a:tileRect/>
                    </a:gradFill>
                  </a:tcPr>
                </a:tc>
              </a:tr>
              <a:tr h="534564">
                <a:tc>
                  <a:txBody>
                    <a:bodyPr/>
                    <a:lstStyle/>
                    <a:p>
                      <a:endParaRPr lang="en-US" sz="1200" b="0" dirty="0">
                        <a:solidFill>
                          <a:schemeClr val="tx2"/>
                        </a:solidFill>
                        <a:latin typeface="Calibri"/>
                        <a:cs typeface="Calibri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0" dirty="0">
                        <a:solidFill>
                          <a:schemeClr val="tx2"/>
                        </a:solidFill>
                        <a:latin typeface="Calibri"/>
                        <a:cs typeface="Calibri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564">
                <a:tc>
                  <a:txBody>
                    <a:bodyPr/>
                    <a:lstStyle/>
                    <a:p>
                      <a:endParaRPr lang="en-US" sz="1200" b="0" dirty="0">
                        <a:solidFill>
                          <a:schemeClr val="tx2"/>
                        </a:solidFill>
                        <a:latin typeface="Calibri"/>
                        <a:cs typeface="Calibri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0" dirty="0">
                        <a:solidFill>
                          <a:schemeClr val="tx2"/>
                        </a:solidFill>
                        <a:latin typeface="Calibri"/>
                        <a:cs typeface="Calibri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34564">
                <a:tc>
                  <a:txBody>
                    <a:bodyPr/>
                    <a:lstStyle/>
                    <a:p>
                      <a:endParaRPr lang="en-US" sz="1200" b="0" dirty="0" smtClean="0">
                        <a:solidFill>
                          <a:schemeClr val="tx2"/>
                        </a:solidFill>
                        <a:latin typeface="Calibri"/>
                        <a:cs typeface="Calibri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0" dirty="0">
                        <a:solidFill>
                          <a:schemeClr val="tx2"/>
                        </a:solidFill>
                        <a:latin typeface="Calibri"/>
                        <a:cs typeface="Calibri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4564">
                <a:tc>
                  <a:txBody>
                    <a:bodyPr/>
                    <a:lstStyle/>
                    <a:p>
                      <a:pPr marL="165100" indent="-165100"/>
                      <a:endParaRPr lang="en-US" sz="1200" b="0" dirty="0">
                        <a:solidFill>
                          <a:schemeClr val="tx2"/>
                        </a:solidFill>
                        <a:latin typeface="Calibri"/>
                        <a:cs typeface="Calibri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0" dirty="0">
                        <a:solidFill>
                          <a:schemeClr val="tx2"/>
                        </a:solidFill>
                        <a:latin typeface="Calibri"/>
                        <a:cs typeface="Calibri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34564">
                <a:tc>
                  <a:txBody>
                    <a:bodyPr/>
                    <a:lstStyle/>
                    <a:p>
                      <a:endParaRPr lang="en-US" sz="1200" b="0" dirty="0">
                        <a:solidFill>
                          <a:schemeClr val="tx2"/>
                        </a:solidFill>
                        <a:latin typeface="Calibri"/>
                        <a:cs typeface="Calibri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chemeClr val="tx2"/>
                        </a:solidFill>
                        <a:latin typeface="Calibri"/>
                        <a:cs typeface="Calibri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51741" y="1841501"/>
            <a:ext cx="3127161" cy="34660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194346" y="1841501"/>
            <a:ext cx="5387143" cy="34660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650488" y="2360370"/>
            <a:ext cx="3127161" cy="34660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3094" y="2360370"/>
            <a:ext cx="5387143" cy="34660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50488" y="2885684"/>
            <a:ext cx="3127161" cy="34660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193094" y="2885684"/>
            <a:ext cx="5387143" cy="34660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649236" y="3404553"/>
            <a:ext cx="3127161" cy="34660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4191842" y="3404553"/>
            <a:ext cx="5387143" cy="34660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649236" y="3961594"/>
            <a:ext cx="3127161" cy="34660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191842" y="3961594"/>
            <a:ext cx="5387143" cy="34660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50488" y="1432865"/>
            <a:ext cx="3127161" cy="346604"/>
          </a:xfrm>
        </p:spPr>
        <p:txBody>
          <a:bodyPr/>
          <a:lstStyle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4193094" y="1432865"/>
            <a:ext cx="5387143" cy="346604"/>
          </a:xfrm>
        </p:spPr>
        <p:txBody>
          <a:bodyPr/>
          <a:lstStyle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7804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color bloc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Rounded Rectangle 30"/>
          <p:cNvSpPr/>
          <p:nvPr userDrawn="1"/>
        </p:nvSpPr>
        <p:spPr>
          <a:xfrm>
            <a:off x="378382" y="921987"/>
            <a:ext cx="4608292" cy="4081213"/>
          </a:xfrm>
          <a:prstGeom prst="roundRect">
            <a:avLst>
              <a:gd name="adj" fmla="val 1932"/>
            </a:avLst>
          </a:prstGeom>
          <a:gradFill flip="none" rotWithShape="1">
            <a:gsLst>
              <a:gs pos="0">
                <a:schemeClr val="accent2"/>
              </a:gs>
              <a:gs pos="90000">
                <a:schemeClr val="accent1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32" name="Rounded Rectangle 31"/>
          <p:cNvSpPr/>
          <p:nvPr userDrawn="1"/>
        </p:nvSpPr>
        <p:spPr>
          <a:xfrm>
            <a:off x="508002" y="3761418"/>
            <a:ext cx="4355374" cy="1146268"/>
          </a:xfrm>
          <a:prstGeom prst="roundRect">
            <a:avLst>
              <a:gd name="adj" fmla="val 429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42" name="Rounded Rectangle 41"/>
          <p:cNvSpPr/>
          <p:nvPr userDrawn="1"/>
        </p:nvSpPr>
        <p:spPr>
          <a:xfrm>
            <a:off x="508002" y="1311782"/>
            <a:ext cx="4355374" cy="1146268"/>
          </a:xfrm>
          <a:prstGeom prst="roundRect">
            <a:avLst>
              <a:gd name="adj" fmla="val 4848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43" name="Rounded Rectangle 42"/>
          <p:cNvSpPr/>
          <p:nvPr userDrawn="1"/>
        </p:nvSpPr>
        <p:spPr>
          <a:xfrm>
            <a:off x="508002" y="2533691"/>
            <a:ext cx="4355374" cy="1146268"/>
          </a:xfrm>
          <a:prstGeom prst="roundRect">
            <a:avLst>
              <a:gd name="adj" fmla="val 429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44" name="Rounded Rectangle 43"/>
          <p:cNvSpPr/>
          <p:nvPr userDrawn="1"/>
        </p:nvSpPr>
        <p:spPr>
          <a:xfrm>
            <a:off x="5120710" y="921989"/>
            <a:ext cx="4642657" cy="1989859"/>
          </a:xfrm>
          <a:prstGeom prst="roundRect">
            <a:avLst>
              <a:gd name="adj" fmla="val 3618"/>
            </a:avLst>
          </a:prstGeom>
          <a:gradFill flip="none" rotWithShape="1">
            <a:gsLst>
              <a:gs pos="0">
                <a:schemeClr val="accent4"/>
              </a:gs>
              <a:gs pos="85000">
                <a:schemeClr val="accent3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45" name="Rounded Rectangle 44"/>
          <p:cNvSpPr/>
          <p:nvPr userDrawn="1"/>
        </p:nvSpPr>
        <p:spPr>
          <a:xfrm>
            <a:off x="5120710" y="3019642"/>
            <a:ext cx="4642657" cy="1989859"/>
          </a:xfrm>
          <a:prstGeom prst="roundRect">
            <a:avLst>
              <a:gd name="adj" fmla="val 3618"/>
            </a:avLst>
          </a:prstGeom>
          <a:gradFill flip="none" rotWithShape="1">
            <a:gsLst>
              <a:gs pos="0">
                <a:schemeClr val="accent6"/>
              </a:gs>
              <a:gs pos="85000">
                <a:schemeClr val="accent5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46" name="Rounded Rectangle 45"/>
          <p:cNvSpPr/>
          <p:nvPr userDrawn="1"/>
        </p:nvSpPr>
        <p:spPr>
          <a:xfrm>
            <a:off x="5237900" y="1311785"/>
            <a:ext cx="2138788" cy="1504549"/>
          </a:xfrm>
          <a:prstGeom prst="roundRect">
            <a:avLst>
              <a:gd name="adj" fmla="val 32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47" name="Rounded Rectangle 46"/>
          <p:cNvSpPr/>
          <p:nvPr userDrawn="1"/>
        </p:nvSpPr>
        <p:spPr>
          <a:xfrm>
            <a:off x="7488049" y="1311785"/>
            <a:ext cx="2138788" cy="1504549"/>
          </a:xfrm>
          <a:prstGeom prst="roundRect">
            <a:avLst>
              <a:gd name="adj" fmla="val 32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48" name="Rounded Rectangle 47"/>
          <p:cNvSpPr/>
          <p:nvPr userDrawn="1"/>
        </p:nvSpPr>
        <p:spPr>
          <a:xfrm>
            <a:off x="5237900" y="3403137"/>
            <a:ext cx="2138788" cy="1504549"/>
          </a:xfrm>
          <a:prstGeom prst="roundRect">
            <a:avLst>
              <a:gd name="adj" fmla="val 32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49" name="Rounded Rectangle 48"/>
          <p:cNvSpPr/>
          <p:nvPr userDrawn="1"/>
        </p:nvSpPr>
        <p:spPr>
          <a:xfrm>
            <a:off x="7488049" y="3403137"/>
            <a:ext cx="2138788" cy="1504549"/>
          </a:xfrm>
          <a:prstGeom prst="roundRect">
            <a:avLst>
              <a:gd name="adj" fmla="val 32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51740" y="979803"/>
            <a:ext cx="4094538" cy="39026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310546" y="966609"/>
            <a:ext cx="4209163" cy="39026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5346869" y="3093715"/>
            <a:ext cx="3937097" cy="39026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47053" y="1410872"/>
            <a:ext cx="4099226" cy="1016456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5346869" y="3499064"/>
            <a:ext cx="1881518" cy="1423708"/>
          </a:xfrm>
        </p:spPr>
        <p:txBody>
          <a:bodyPr/>
          <a:lstStyle>
            <a:lvl1pPr>
              <a:defRPr sz="1600">
                <a:solidFill>
                  <a:schemeClr val="accent5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5346747" y="1395489"/>
            <a:ext cx="1881640" cy="1430583"/>
          </a:xfrm>
        </p:spPr>
        <p:txBody>
          <a:bodyPr/>
          <a:lstStyle>
            <a:lvl1pPr>
              <a:defRPr sz="1600">
                <a:solidFill>
                  <a:schemeClr val="accent3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7592713" y="3490851"/>
            <a:ext cx="1926997" cy="1423708"/>
          </a:xfrm>
        </p:spPr>
        <p:txBody>
          <a:bodyPr/>
          <a:lstStyle>
            <a:lvl1pPr>
              <a:defRPr sz="1600">
                <a:solidFill>
                  <a:schemeClr val="accent5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47053" y="2621226"/>
            <a:ext cx="4099226" cy="1016456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47053" y="3856497"/>
            <a:ext cx="4099226" cy="1016456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7592711" y="1377349"/>
            <a:ext cx="1926998" cy="1430583"/>
          </a:xfrm>
        </p:spPr>
        <p:txBody>
          <a:bodyPr/>
          <a:lstStyle>
            <a:lvl1pPr>
              <a:defRPr sz="1600">
                <a:solidFill>
                  <a:schemeClr val="accent3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57711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o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34" name="Rounded Rectangle 33"/>
          <p:cNvSpPr/>
          <p:nvPr userDrawn="1"/>
        </p:nvSpPr>
        <p:spPr>
          <a:xfrm>
            <a:off x="2421071" y="1422874"/>
            <a:ext cx="4780241" cy="615810"/>
          </a:xfrm>
          <a:prstGeom prst="roundRect">
            <a:avLst>
              <a:gd name="adj" fmla="val 1353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</a:endParaRPr>
          </a:p>
        </p:txBody>
      </p:sp>
      <p:sp>
        <p:nvSpPr>
          <p:cNvPr id="33" name="Rounded Rectangle 32"/>
          <p:cNvSpPr/>
          <p:nvPr userDrawn="1"/>
        </p:nvSpPr>
        <p:spPr>
          <a:xfrm>
            <a:off x="2421070" y="2201643"/>
            <a:ext cx="4780242" cy="615810"/>
          </a:xfrm>
          <a:prstGeom prst="roundRect">
            <a:avLst>
              <a:gd name="adj" fmla="val 1353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</a:endParaRPr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6267198" y="1961033"/>
            <a:ext cx="0" cy="1018110"/>
          </a:xfrm>
          <a:prstGeom prst="line">
            <a:avLst/>
          </a:prstGeom>
          <a:ln w="9525" cmpd="sng">
            <a:solidFill>
              <a:schemeClr val="tx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/>
          <p:cNvSpPr/>
          <p:nvPr userDrawn="1"/>
        </p:nvSpPr>
        <p:spPr>
          <a:xfrm>
            <a:off x="5453314" y="2274497"/>
            <a:ext cx="1650052" cy="466253"/>
          </a:xfrm>
          <a:prstGeom prst="roundRect">
            <a:avLst>
              <a:gd name="adj" fmla="val 9461"/>
            </a:avLst>
          </a:prstGeom>
          <a:solidFill>
            <a:schemeClr val="bg1"/>
          </a:solidFill>
          <a:ln w="12700" cmpd="sng">
            <a:gradFill flip="none" rotWithShape="1">
              <a:gsLst>
                <a:gs pos="70000">
                  <a:schemeClr val="accent1"/>
                </a:gs>
                <a:gs pos="100000">
                  <a:schemeClr val="accent2"/>
                </a:gs>
              </a:gsLst>
              <a:lin ang="16200000" scaled="0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/>
            <a:endParaRPr lang="en-US" sz="14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9" name="Rounded Rectangle 28"/>
          <p:cNvSpPr/>
          <p:nvPr userDrawn="1"/>
        </p:nvSpPr>
        <p:spPr>
          <a:xfrm>
            <a:off x="5934283" y="3146598"/>
            <a:ext cx="3227910" cy="1425403"/>
          </a:xfrm>
          <a:prstGeom prst="roundRect">
            <a:avLst>
              <a:gd name="adj" fmla="val 450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</a:endParaRPr>
          </a:p>
        </p:txBody>
      </p:sp>
      <p:sp>
        <p:nvSpPr>
          <p:cNvPr id="30" name="Rounded Rectangle 29"/>
          <p:cNvSpPr/>
          <p:nvPr userDrawn="1"/>
        </p:nvSpPr>
        <p:spPr>
          <a:xfrm>
            <a:off x="1016003" y="3146597"/>
            <a:ext cx="4732679" cy="615810"/>
          </a:xfrm>
          <a:prstGeom prst="roundRect">
            <a:avLst>
              <a:gd name="adj" fmla="val 1353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</a:endParaRPr>
          </a:p>
        </p:txBody>
      </p:sp>
      <p:cxnSp>
        <p:nvCxnSpPr>
          <p:cNvPr id="36" name="Straight Connector 35"/>
          <p:cNvCxnSpPr/>
          <p:nvPr userDrawn="1"/>
        </p:nvCxnSpPr>
        <p:spPr>
          <a:xfrm>
            <a:off x="4813640" y="2979143"/>
            <a:ext cx="2731696" cy="0"/>
          </a:xfrm>
          <a:prstGeom prst="line">
            <a:avLst/>
          </a:prstGeom>
          <a:ln w="9525" cmpd="sng">
            <a:solidFill>
              <a:srgbClr val="6E6F71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>
            <a:off x="4819433" y="2979144"/>
            <a:ext cx="0" cy="243363"/>
          </a:xfrm>
          <a:prstGeom prst="line">
            <a:avLst/>
          </a:prstGeom>
          <a:ln w="9525" cmpd="sng">
            <a:solidFill>
              <a:schemeClr val="tx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7545336" y="2979144"/>
            <a:ext cx="0" cy="243363"/>
          </a:xfrm>
          <a:prstGeom prst="line">
            <a:avLst/>
          </a:prstGeom>
          <a:ln w="9525" cmpd="sng">
            <a:solidFill>
              <a:schemeClr val="tx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7545336" y="3679578"/>
            <a:ext cx="0" cy="598321"/>
          </a:xfrm>
          <a:prstGeom prst="line">
            <a:avLst/>
          </a:prstGeom>
          <a:ln w="9525" cmpd="sng">
            <a:solidFill>
              <a:schemeClr val="tx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 userDrawn="1"/>
        </p:nvCxnSpPr>
        <p:spPr>
          <a:xfrm>
            <a:off x="6512957" y="3905783"/>
            <a:ext cx="2061169" cy="0"/>
          </a:xfrm>
          <a:prstGeom prst="line">
            <a:avLst/>
          </a:prstGeom>
          <a:ln w="9525" cmpd="sng">
            <a:solidFill>
              <a:srgbClr val="6E6F71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 userDrawn="1"/>
        </p:nvCxnSpPr>
        <p:spPr>
          <a:xfrm>
            <a:off x="6512957" y="3905786"/>
            <a:ext cx="0" cy="372113"/>
          </a:xfrm>
          <a:prstGeom prst="line">
            <a:avLst/>
          </a:prstGeom>
          <a:ln w="9525" cmpd="sng">
            <a:solidFill>
              <a:schemeClr val="tx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 userDrawn="1"/>
        </p:nvCxnSpPr>
        <p:spPr>
          <a:xfrm>
            <a:off x="8574126" y="3905786"/>
            <a:ext cx="0" cy="372113"/>
          </a:xfrm>
          <a:prstGeom prst="line">
            <a:avLst/>
          </a:prstGeom>
          <a:ln w="9525" cmpd="sng">
            <a:solidFill>
              <a:schemeClr val="tx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 userDrawn="1"/>
        </p:nvSpPr>
        <p:spPr>
          <a:xfrm>
            <a:off x="6061503" y="4145764"/>
            <a:ext cx="918734" cy="339458"/>
          </a:xfrm>
          <a:prstGeom prst="roundRect">
            <a:avLst/>
          </a:prstGeom>
          <a:solidFill>
            <a:srgbClr val="FFFFFF"/>
          </a:solidFill>
          <a:ln>
            <a:solidFill>
              <a:srgbClr val="6E6F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bIns="91440" rtlCol="0" anchor="ctr"/>
          <a:lstStyle/>
          <a:p>
            <a:pPr algn="ctr"/>
            <a:endParaRPr lang="en-US" sz="1400" dirty="0">
              <a:solidFill>
                <a:schemeClr val="tx2"/>
              </a:solidFill>
              <a:cs typeface="Calibri"/>
            </a:endParaRPr>
          </a:p>
        </p:txBody>
      </p:sp>
      <p:sp>
        <p:nvSpPr>
          <p:cNvPr id="63" name="Round Same Side Corner Rectangle 62"/>
          <p:cNvSpPr/>
          <p:nvPr userDrawn="1"/>
        </p:nvSpPr>
        <p:spPr>
          <a:xfrm>
            <a:off x="5453312" y="2274495"/>
            <a:ext cx="1650051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ound Same Side Corner Rectangle 63"/>
          <p:cNvSpPr/>
          <p:nvPr userDrawn="1"/>
        </p:nvSpPr>
        <p:spPr>
          <a:xfrm>
            <a:off x="4006556" y="3222506"/>
            <a:ext cx="1627772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81017E"/>
              </a:gs>
              <a:gs pos="100000">
                <a:srgbClr val="DA008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ound Same Side Corner Rectangle 64"/>
          <p:cNvSpPr/>
          <p:nvPr userDrawn="1"/>
        </p:nvSpPr>
        <p:spPr>
          <a:xfrm>
            <a:off x="6716093" y="3222505"/>
            <a:ext cx="1627772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ounded Rectangle 66"/>
          <p:cNvSpPr/>
          <p:nvPr userDrawn="1"/>
        </p:nvSpPr>
        <p:spPr>
          <a:xfrm>
            <a:off x="4006557" y="3222506"/>
            <a:ext cx="1627772" cy="457068"/>
          </a:xfrm>
          <a:prstGeom prst="roundRect">
            <a:avLst>
              <a:gd name="adj" fmla="val 11766"/>
            </a:avLst>
          </a:prstGeom>
          <a:noFill/>
          <a:ln w="12700" cmpd="sng">
            <a:gradFill flip="none" rotWithShape="1">
              <a:gsLst>
                <a:gs pos="70000">
                  <a:srgbClr val="81017E"/>
                </a:gs>
                <a:gs pos="100000">
                  <a:srgbClr val="DA0081"/>
                </a:gs>
              </a:gsLst>
              <a:lin ang="16200000" scaled="0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/>
            <a:endParaRPr lang="en-US" sz="1400" dirty="0">
              <a:solidFill>
                <a:srgbClr val="DA0081"/>
              </a:solidFill>
              <a:latin typeface="Calibri"/>
              <a:cs typeface="Calibri"/>
            </a:endParaRPr>
          </a:p>
        </p:txBody>
      </p:sp>
      <p:sp>
        <p:nvSpPr>
          <p:cNvPr id="70" name="Rounded Rectangle 69"/>
          <p:cNvSpPr/>
          <p:nvPr userDrawn="1"/>
        </p:nvSpPr>
        <p:spPr>
          <a:xfrm>
            <a:off x="6716096" y="3222506"/>
            <a:ext cx="1627772" cy="457068"/>
          </a:xfrm>
          <a:prstGeom prst="roundRect">
            <a:avLst>
              <a:gd name="adj" fmla="val 12991"/>
            </a:avLst>
          </a:prstGeom>
          <a:noFill/>
          <a:ln w="12700" cmpd="sng">
            <a:gradFill flip="none" rotWithShape="1">
              <a:gsLst>
                <a:gs pos="70000">
                  <a:schemeClr val="accent3"/>
                </a:gs>
                <a:gs pos="100000">
                  <a:schemeClr val="accent4"/>
                </a:gs>
              </a:gsLst>
              <a:lin ang="16200000" scaled="0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/>
            <a:endParaRPr lang="en-US" sz="1400" dirty="0">
              <a:solidFill>
                <a:schemeClr val="accent3"/>
              </a:solidFill>
              <a:latin typeface="Calibri"/>
              <a:cs typeface="Calibri"/>
            </a:endParaRPr>
          </a:p>
        </p:txBody>
      </p:sp>
      <p:sp>
        <p:nvSpPr>
          <p:cNvPr id="71" name="Rounded Rectangle 70"/>
          <p:cNvSpPr/>
          <p:nvPr userDrawn="1"/>
        </p:nvSpPr>
        <p:spPr>
          <a:xfrm>
            <a:off x="7134401" y="4145764"/>
            <a:ext cx="918734" cy="339458"/>
          </a:xfrm>
          <a:prstGeom prst="roundRect">
            <a:avLst/>
          </a:prstGeom>
          <a:solidFill>
            <a:srgbClr val="FFFFFF"/>
          </a:solidFill>
          <a:ln>
            <a:solidFill>
              <a:srgbClr val="6E6F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bIns="91440" rtlCol="0" anchor="ctr"/>
          <a:lstStyle/>
          <a:p>
            <a:pPr algn="ctr"/>
            <a:endParaRPr lang="en-US" sz="1400" dirty="0">
              <a:solidFill>
                <a:schemeClr val="tx2"/>
              </a:solidFill>
              <a:cs typeface="Calibri"/>
            </a:endParaRPr>
          </a:p>
        </p:txBody>
      </p:sp>
      <p:sp>
        <p:nvSpPr>
          <p:cNvPr id="72" name="Rounded Rectangle 71"/>
          <p:cNvSpPr/>
          <p:nvPr userDrawn="1"/>
        </p:nvSpPr>
        <p:spPr>
          <a:xfrm>
            <a:off x="8197015" y="4145764"/>
            <a:ext cx="830746" cy="339458"/>
          </a:xfrm>
          <a:prstGeom prst="roundRect">
            <a:avLst/>
          </a:prstGeom>
          <a:solidFill>
            <a:srgbClr val="FFFFFF"/>
          </a:solidFill>
          <a:ln>
            <a:solidFill>
              <a:srgbClr val="6E6F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bIns="91440" rtlCol="0" anchor="ctr"/>
          <a:lstStyle/>
          <a:p>
            <a:pPr algn="ctr"/>
            <a:endParaRPr lang="en-US" sz="1400" dirty="0">
              <a:solidFill>
                <a:schemeClr val="tx2"/>
              </a:solidFill>
              <a:cs typeface="Calibri"/>
            </a:endParaRPr>
          </a:p>
        </p:txBody>
      </p:sp>
      <p:sp>
        <p:nvSpPr>
          <p:cNvPr id="66" name="Round Same Side Corner Rectangle 65"/>
          <p:cNvSpPr/>
          <p:nvPr userDrawn="1"/>
        </p:nvSpPr>
        <p:spPr>
          <a:xfrm>
            <a:off x="5475591" y="1503964"/>
            <a:ext cx="1627773" cy="1143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</a:gra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ounded Rectangle 67"/>
          <p:cNvSpPr/>
          <p:nvPr userDrawn="1"/>
        </p:nvSpPr>
        <p:spPr>
          <a:xfrm>
            <a:off x="5475594" y="1503965"/>
            <a:ext cx="1627772" cy="457068"/>
          </a:xfrm>
          <a:prstGeom prst="roundRect">
            <a:avLst>
              <a:gd name="adj" fmla="val 10541"/>
            </a:avLst>
          </a:prstGeom>
          <a:noFill/>
          <a:ln w="12700" cmpd="sng">
            <a:gradFill flip="none" rotWithShape="1">
              <a:gsLst>
                <a:gs pos="70000">
                  <a:schemeClr val="accent5"/>
                </a:gs>
                <a:gs pos="100000">
                  <a:schemeClr val="accent6"/>
                </a:gs>
              </a:gsLst>
              <a:lin ang="16200000" scaled="0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lvl="0" algn="ctr"/>
            <a:endParaRPr lang="en-US" sz="1400" dirty="0">
              <a:solidFill>
                <a:schemeClr val="accent5"/>
              </a:solidFill>
              <a:latin typeface="Calibri"/>
              <a:cs typeface="Calibri"/>
            </a:endParaRP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20503" y="1528347"/>
            <a:ext cx="2746412" cy="456406"/>
          </a:xfrm>
        </p:spPr>
        <p:txBody>
          <a:bodyPr/>
          <a:lstStyle>
            <a:lvl1pPr algn="r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520503" y="2298685"/>
            <a:ext cx="2746412" cy="456406"/>
          </a:xfrm>
        </p:spPr>
        <p:txBody>
          <a:bodyPr/>
          <a:lstStyle>
            <a:lvl1pPr algn="r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138138" y="3250489"/>
            <a:ext cx="2651619" cy="456406"/>
          </a:xfrm>
        </p:spPr>
        <p:txBody>
          <a:bodyPr/>
          <a:lstStyle>
            <a:lvl1pPr algn="r"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75594" y="1699003"/>
            <a:ext cx="1627770" cy="285750"/>
          </a:xfrm>
        </p:spPr>
        <p:txBody>
          <a:bodyPr/>
          <a:lstStyle>
            <a:lvl1pPr algn="ctr">
              <a:defRPr sz="16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475593" y="2493361"/>
            <a:ext cx="1610376" cy="247388"/>
          </a:xfrm>
        </p:spPr>
        <p:txBody>
          <a:bodyPr/>
          <a:lstStyle>
            <a:lvl1pPr algn="ctr"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006557" y="3410580"/>
            <a:ext cx="1627771" cy="211667"/>
          </a:xfrm>
        </p:spPr>
        <p:txBody>
          <a:bodyPr/>
          <a:lstStyle>
            <a:lvl1pPr algn="ctr">
              <a:defRPr sz="1600">
                <a:solidFill>
                  <a:srgbClr val="7030A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716372" y="3409662"/>
            <a:ext cx="1627496" cy="269912"/>
          </a:xfrm>
        </p:spPr>
        <p:txBody>
          <a:bodyPr/>
          <a:lstStyle>
            <a:lvl1pPr algn="ctr"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061502" y="4206238"/>
            <a:ext cx="914984" cy="330182"/>
          </a:xfrm>
        </p:spPr>
        <p:txBody>
          <a:bodyPr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7151797" y="4206238"/>
            <a:ext cx="901338" cy="330182"/>
          </a:xfrm>
        </p:spPr>
        <p:txBody>
          <a:bodyPr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8197015" y="4206238"/>
            <a:ext cx="830746" cy="330182"/>
          </a:xfrm>
        </p:spPr>
        <p:txBody>
          <a:bodyPr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4202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step1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ound Same Side Corner Rectangle 5"/>
          <p:cNvSpPr/>
          <p:nvPr userDrawn="1"/>
        </p:nvSpPr>
        <p:spPr>
          <a:xfrm>
            <a:off x="254001" y="204845"/>
            <a:ext cx="9654006" cy="1172162"/>
          </a:xfrm>
          <a:prstGeom prst="round2SameRect">
            <a:avLst>
              <a:gd name="adj1" fmla="val 7370"/>
              <a:gd name="adj2" fmla="val 0"/>
            </a:avLst>
          </a:prstGeom>
          <a:gradFill>
            <a:gsLst>
              <a:gs pos="21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 Same Side Corner Rectangle 8"/>
          <p:cNvSpPr/>
          <p:nvPr userDrawn="1"/>
        </p:nvSpPr>
        <p:spPr>
          <a:xfrm rot="10800000">
            <a:off x="254001" y="1377007"/>
            <a:ext cx="9654006" cy="3515750"/>
          </a:xfrm>
          <a:prstGeom prst="round2SameRect">
            <a:avLst>
              <a:gd name="adj1" fmla="val 1821"/>
              <a:gd name="adj2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5"/>
          <p:cNvSpPr txBox="1">
            <a:spLocks/>
          </p:cNvSpPr>
          <p:nvPr userDrawn="1"/>
        </p:nvSpPr>
        <p:spPr bwMode="auto">
          <a:xfrm>
            <a:off x="470127" y="215811"/>
            <a:ext cx="1018417" cy="116119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67AB4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8000" dirty="0" smtClean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lang="en-US" sz="8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35662" y="1617946"/>
            <a:ext cx="8893216" cy="3274813"/>
          </a:xfrm>
        </p:spPr>
        <p:txBody>
          <a:bodyPr/>
          <a:lstStyle>
            <a:lvl1pPr>
              <a:defRPr sz="3000">
                <a:solidFill>
                  <a:schemeClr val="accent1"/>
                </a:solidFill>
              </a:defRPr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1069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step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ound Same Side Corner Rectangle 8"/>
          <p:cNvSpPr/>
          <p:nvPr userDrawn="1"/>
        </p:nvSpPr>
        <p:spPr>
          <a:xfrm rot="10800000">
            <a:off x="253993" y="1377007"/>
            <a:ext cx="9654006" cy="3515750"/>
          </a:xfrm>
          <a:prstGeom prst="round2SameRect">
            <a:avLst>
              <a:gd name="adj1" fmla="val 1821"/>
              <a:gd name="adj2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 Same Side Corner Rectangle 9"/>
          <p:cNvSpPr/>
          <p:nvPr userDrawn="1"/>
        </p:nvSpPr>
        <p:spPr>
          <a:xfrm>
            <a:off x="254001" y="204845"/>
            <a:ext cx="9654006" cy="1172162"/>
          </a:xfrm>
          <a:prstGeom prst="round2SameRect">
            <a:avLst>
              <a:gd name="adj1" fmla="val 7370"/>
              <a:gd name="adj2" fmla="val 0"/>
            </a:avLst>
          </a:prstGeom>
          <a:gradFill>
            <a:gsLst>
              <a:gs pos="21000">
                <a:schemeClr val="accent5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35662" y="1617946"/>
            <a:ext cx="8917431" cy="3274813"/>
          </a:xfrm>
        </p:spPr>
        <p:txBody>
          <a:bodyPr/>
          <a:lstStyle>
            <a:lvl1pPr>
              <a:defRPr sz="3000">
                <a:solidFill>
                  <a:schemeClr val="accent5"/>
                </a:solidFill>
              </a:defRPr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1" name="Title 15"/>
          <p:cNvSpPr txBox="1">
            <a:spLocks/>
          </p:cNvSpPr>
          <p:nvPr userDrawn="1"/>
        </p:nvSpPr>
        <p:spPr bwMode="auto">
          <a:xfrm>
            <a:off x="470127" y="215811"/>
            <a:ext cx="1165930" cy="1161197"/>
          </a:xfrm>
          <a:prstGeom prst="rect">
            <a:avLst/>
          </a:prstGeom>
          <a:solidFill>
            <a:schemeClr val="accent5"/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67AB4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8000" dirty="0" smtClean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lang="en-US" sz="8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step3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ound Same Side Corner Rectangle 8"/>
          <p:cNvSpPr/>
          <p:nvPr userDrawn="1"/>
        </p:nvSpPr>
        <p:spPr>
          <a:xfrm rot="10800000">
            <a:off x="253993" y="1377007"/>
            <a:ext cx="9654006" cy="3515750"/>
          </a:xfrm>
          <a:prstGeom prst="round2SameRect">
            <a:avLst>
              <a:gd name="adj1" fmla="val 1821"/>
              <a:gd name="adj2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 Same Side Corner Rectangle 9"/>
          <p:cNvSpPr/>
          <p:nvPr userDrawn="1"/>
        </p:nvSpPr>
        <p:spPr>
          <a:xfrm>
            <a:off x="254001" y="204845"/>
            <a:ext cx="9654006" cy="1172162"/>
          </a:xfrm>
          <a:prstGeom prst="round2SameRect">
            <a:avLst>
              <a:gd name="adj1" fmla="val 7370"/>
              <a:gd name="adj2" fmla="val 0"/>
            </a:avLst>
          </a:prstGeom>
          <a:gradFill>
            <a:gsLst>
              <a:gs pos="2100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35663" y="1617946"/>
            <a:ext cx="8990079" cy="3274813"/>
          </a:xfrm>
        </p:spPr>
        <p:txBody>
          <a:bodyPr/>
          <a:lstStyle>
            <a:lvl1pPr>
              <a:defRPr sz="3000">
                <a:solidFill>
                  <a:schemeClr val="accent3"/>
                </a:solidFill>
              </a:defRPr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1" name="Title 15"/>
          <p:cNvSpPr txBox="1">
            <a:spLocks/>
          </p:cNvSpPr>
          <p:nvPr userDrawn="1"/>
        </p:nvSpPr>
        <p:spPr bwMode="auto">
          <a:xfrm>
            <a:off x="470127" y="204845"/>
            <a:ext cx="1085468" cy="1172162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67AB4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8000" dirty="0" smtClean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lang="en-US" sz="8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9181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step4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ound Same Side Corner Rectangle 8"/>
          <p:cNvSpPr/>
          <p:nvPr userDrawn="1"/>
        </p:nvSpPr>
        <p:spPr>
          <a:xfrm rot="10800000">
            <a:off x="253993" y="1377007"/>
            <a:ext cx="9654006" cy="3515750"/>
          </a:xfrm>
          <a:prstGeom prst="round2SameRect">
            <a:avLst>
              <a:gd name="adj1" fmla="val 1821"/>
              <a:gd name="adj2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 Same Side Corner Rectangle 9"/>
          <p:cNvSpPr/>
          <p:nvPr userDrawn="1"/>
        </p:nvSpPr>
        <p:spPr>
          <a:xfrm>
            <a:off x="254001" y="204845"/>
            <a:ext cx="9654006" cy="1172162"/>
          </a:xfrm>
          <a:prstGeom prst="round2SameRect">
            <a:avLst>
              <a:gd name="adj1" fmla="val 7370"/>
              <a:gd name="adj2" fmla="val 0"/>
            </a:avLst>
          </a:prstGeom>
          <a:gradFill>
            <a:gsLst>
              <a:gs pos="21000">
                <a:srgbClr val="81017E"/>
              </a:gs>
              <a:gs pos="100000">
                <a:srgbClr val="DA008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35663" y="1617946"/>
            <a:ext cx="8965863" cy="3274813"/>
          </a:xfrm>
        </p:spPr>
        <p:txBody>
          <a:bodyPr/>
          <a:lstStyle>
            <a:lvl1pPr>
              <a:defRPr sz="3000">
                <a:solidFill>
                  <a:srgbClr val="7030A0"/>
                </a:solidFill>
              </a:defRPr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1" name="Title 15"/>
          <p:cNvSpPr txBox="1">
            <a:spLocks/>
          </p:cNvSpPr>
          <p:nvPr userDrawn="1"/>
        </p:nvSpPr>
        <p:spPr bwMode="auto">
          <a:xfrm>
            <a:off x="470127" y="204845"/>
            <a:ext cx="1092173" cy="1172162"/>
          </a:xfrm>
          <a:prstGeom prst="rect">
            <a:avLst/>
          </a:prstGeom>
          <a:solidFill>
            <a:srgbClr val="81017E"/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67AB4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8000" dirty="0" smtClean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lang="en-US" sz="8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7290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step5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0" name="Round Same Side Corner Rectangle 9"/>
          <p:cNvSpPr/>
          <p:nvPr userDrawn="1"/>
        </p:nvSpPr>
        <p:spPr>
          <a:xfrm>
            <a:off x="254001" y="204845"/>
            <a:ext cx="9654006" cy="1172162"/>
          </a:xfrm>
          <a:prstGeom prst="round2SameRect">
            <a:avLst>
              <a:gd name="adj1" fmla="val 7370"/>
              <a:gd name="adj2" fmla="val 0"/>
            </a:avLst>
          </a:prstGeom>
          <a:gradFill>
            <a:gsLst>
              <a:gs pos="21000">
                <a:srgbClr val="0C2577"/>
              </a:gs>
              <a:gs pos="100000">
                <a:schemeClr val="accent5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ound Same Side Corner Rectangle 8"/>
          <p:cNvSpPr/>
          <p:nvPr userDrawn="1"/>
        </p:nvSpPr>
        <p:spPr>
          <a:xfrm rot="10800000">
            <a:off x="253993" y="1377007"/>
            <a:ext cx="9654006" cy="3515750"/>
          </a:xfrm>
          <a:prstGeom prst="round2SameRect">
            <a:avLst>
              <a:gd name="adj1" fmla="val 1821"/>
              <a:gd name="adj2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35663" y="1617946"/>
            <a:ext cx="8990079" cy="3274813"/>
          </a:xfrm>
        </p:spPr>
        <p:txBody>
          <a:bodyPr/>
          <a:lstStyle>
            <a:lvl1pPr>
              <a:defRPr sz="3000">
                <a:solidFill>
                  <a:srgbClr val="002060"/>
                </a:solidFill>
              </a:defRPr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1" name="Title 15"/>
          <p:cNvSpPr txBox="1">
            <a:spLocks/>
          </p:cNvSpPr>
          <p:nvPr userDrawn="1"/>
        </p:nvSpPr>
        <p:spPr bwMode="auto">
          <a:xfrm>
            <a:off x="470127" y="204845"/>
            <a:ext cx="1085468" cy="1172162"/>
          </a:xfrm>
          <a:prstGeom prst="rect">
            <a:avLst/>
          </a:prstGeom>
          <a:solidFill>
            <a:srgbClr val="0C2577"/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67AB4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8000" dirty="0" smtClean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lang="en-US" sz="8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7290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" y="236"/>
            <a:ext cx="10160006" cy="57147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2"/>
          <p:cNvSpPr txBox="1">
            <a:spLocks/>
          </p:cNvSpPr>
          <p:nvPr userDrawn="1"/>
        </p:nvSpPr>
        <p:spPr bwMode="auto">
          <a:xfrm>
            <a:off x="626184" y="667721"/>
            <a:ext cx="4815417" cy="107988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67AB4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00" dirty="0" smtClean="0">
                <a:solidFill>
                  <a:schemeClr val="accent1"/>
                </a:solidFill>
                <a:cs typeface="Calibri"/>
              </a:rPr>
              <a:t>Q&amp;A</a:t>
            </a:r>
            <a:endParaRPr lang="en-US" sz="3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070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" y="236"/>
            <a:ext cx="10160006" cy="57147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2"/>
          <p:cNvSpPr txBox="1">
            <a:spLocks/>
          </p:cNvSpPr>
          <p:nvPr userDrawn="1"/>
        </p:nvSpPr>
        <p:spPr bwMode="auto">
          <a:xfrm>
            <a:off x="626184" y="667721"/>
            <a:ext cx="4815417" cy="107988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67AB4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00" dirty="0" smtClean="0">
                <a:solidFill>
                  <a:schemeClr val="accent1"/>
                </a:solidFill>
                <a:cs typeface="Calibri"/>
              </a:rPr>
              <a:t>Thank you.</a:t>
            </a:r>
            <a:endParaRPr lang="en-US" sz="3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145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gra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rgbClr val="666666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Title 3"/>
          <p:cNvSpPr>
            <a:spLocks noGrp="1"/>
          </p:cNvSpPr>
          <p:nvPr>
            <p:ph type="title"/>
          </p:nvPr>
        </p:nvSpPr>
        <p:spPr>
          <a:xfrm>
            <a:off x="626182" y="431272"/>
            <a:ext cx="8893528" cy="6403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613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9" b="3497"/>
          <a:stretch/>
        </p:blipFill>
        <p:spPr>
          <a:xfrm>
            <a:off x="2" y="121"/>
            <a:ext cx="10160212" cy="5714881"/>
          </a:xfrm>
          <a:prstGeom prst="rect">
            <a:avLst/>
          </a:prstGeom>
        </p:spPr>
      </p:pic>
      <p:sp>
        <p:nvSpPr>
          <p:cNvPr id="1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29921" y="434341"/>
            <a:ext cx="8764763" cy="49741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067AB4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© 2014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3"/>
            <a:ext cx="373944" cy="269902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177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6555252" y="58593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0" y="423334"/>
            <a:ext cx="10160000" cy="4876800"/>
          </a:xfrm>
          <a:prstGeom prst="rect">
            <a:avLst/>
          </a:prstGeom>
          <a:noFill/>
          <a:ln>
            <a:noFill/>
          </a:ln>
        </p:spPr>
        <p:txBody>
          <a:bodyPr vert="horz" lIns="274320" tIns="274320" rIns="274320" bIns="137160" rtlCol="0">
            <a:normAutofit/>
          </a:bodyPr>
          <a:lstStyle>
            <a:lvl1pPr marL="285739" indent="-285739">
              <a:buFont typeface="Wingdings" charset="2"/>
              <a:buChar char="§"/>
              <a:defRPr/>
            </a:lvl1pPr>
          </a:lstStyle>
          <a:p>
            <a:pPr lvl="0"/>
            <a:r>
              <a:rPr lang="en-GB" dirty="0" smtClean="0"/>
              <a:t>Bullet 1</a:t>
            </a:r>
          </a:p>
          <a:p>
            <a:pPr lvl="1"/>
            <a:r>
              <a:rPr lang="en-GB" dirty="0" smtClean="0"/>
              <a:t>Bullet 2</a:t>
            </a:r>
          </a:p>
          <a:p>
            <a:pPr lvl="2"/>
            <a:r>
              <a:rPr lang="en-GB" dirty="0" smtClean="0"/>
              <a:t>Bullet 3</a:t>
            </a:r>
          </a:p>
          <a:p>
            <a:pPr lvl="3"/>
            <a:r>
              <a:rPr lang="en-GB" dirty="0" smtClean="0"/>
              <a:t>Bullet 4</a:t>
            </a:r>
          </a:p>
          <a:p>
            <a:pPr lvl="4"/>
            <a:r>
              <a:rPr lang="en-GB" dirty="0" smtClean="0"/>
              <a:t>Bullet 5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smtClean="0"/>
              <a:t>Slide title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latin typeface="Arial"/>
              </a:rPr>
              <a:t>Metaswitch Networks | Proprietary and confidential | © 2016 | </a:t>
            </a:r>
            <a:fld id="{21E3780C-E126-DA48-AB85-FCCBBF8A473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Logo_White_FlatDot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41" y="5373614"/>
            <a:ext cx="1580444" cy="29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4398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4864" y="50271"/>
            <a:ext cx="8893528" cy="762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79637" y="945024"/>
            <a:ext cx="9596828" cy="422948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1016000" y="5278811"/>
            <a:ext cx="6415264" cy="244740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3361" y="5251956"/>
            <a:ext cx="373944" cy="304271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107" r:id="rId2"/>
    <p:sldLayoutId id="2147484115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063" r:id="rId9"/>
    <p:sldLayoutId id="2147484146" r:id="rId10"/>
    <p:sldLayoutId id="2147484023" r:id="rId11"/>
    <p:sldLayoutId id="2147484060" r:id="rId12"/>
    <p:sldLayoutId id="2147484145" r:id="rId13"/>
    <p:sldLayoutId id="2147484147" r:id="rId14"/>
    <p:sldLayoutId id="2147484148" r:id="rId15"/>
    <p:sldLayoutId id="2147484042" r:id="rId16"/>
    <p:sldLayoutId id="2147484174" r:id="rId17"/>
    <p:sldLayoutId id="2147484175" r:id="rId18"/>
    <p:sldLayoutId id="2147484134" r:id="rId19"/>
    <p:sldLayoutId id="2147484135" r:id="rId20"/>
    <p:sldLayoutId id="2147484019" r:id="rId21"/>
    <p:sldLayoutId id="2147484133" r:id="rId22"/>
    <p:sldLayoutId id="2147484132" r:id="rId23"/>
    <p:sldLayoutId id="2147484136" r:id="rId24"/>
    <p:sldLayoutId id="2147484137" r:id="rId25"/>
    <p:sldLayoutId id="2147484152" r:id="rId26"/>
    <p:sldLayoutId id="2147484138" r:id="rId27"/>
    <p:sldLayoutId id="2147484141" r:id="rId28"/>
    <p:sldLayoutId id="2147484142" r:id="rId29"/>
    <p:sldLayoutId id="2147484139" r:id="rId30"/>
    <p:sldLayoutId id="2147484140" r:id="rId31"/>
    <p:sldLayoutId id="2147484144" r:id="rId32"/>
    <p:sldLayoutId id="2147484173" r:id="rId33"/>
    <p:sldLayoutId id="2147484143" r:id="rId34"/>
    <p:sldLayoutId id="2147484160" r:id="rId35"/>
    <p:sldLayoutId id="2147484125" r:id="rId36"/>
    <p:sldLayoutId id="2147484126" r:id="rId37"/>
    <p:sldLayoutId id="2147484127" r:id="rId38"/>
    <p:sldLayoutId id="2147484128" r:id="rId39"/>
    <p:sldLayoutId id="2147484129" r:id="rId40"/>
    <p:sldLayoutId id="2147484161" r:id="rId41"/>
    <p:sldLayoutId id="2147484162" r:id="rId42"/>
    <p:sldLayoutId id="2147484163" r:id="rId43"/>
    <p:sldLayoutId id="2147484164" r:id="rId44"/>
    <p:sldLayoutId id="2147484165" r:id="rId45"/>
    <p:sldLayoutId id="2147484166" r:id="rId46"/>
    <p:sldLayoutId id="2147484168" r:id="rId47"/>
    <p:sldLayoutId id="2147484167" r:id="rId48"/>
    <p:sldLayoutId id="2147484172" r:id="rId49"/>
    <p:sldLayoutId id="2147484171" r:id="rId50"/>
    <p:sldLayoutId id="2147484170" r:id="rId51"/>
    <p:sldLayoutId id="2147484169" r:id="rId52"/>
    <p:sldLayoutId id="2147484151" r:id="rId53"/>
    <p:sldLayoutId id="2147484150" r:id="rId54"/>
    <p:sldLayoutId id="2147484149" r:id="rId55"/>
    <p:sldLayoutId id="2147484155" r:id="rId56"/>
    <p:sldLayoutId id="2147484156" r:id="rId57"/>
    <p:sldLayoutId id="2147484157" r:id="rId58"/>
    <p:sldLayoutId id="2147484158" r:id="rId59"/>
    <p:sldLayoutId id="2147484159" r:id="rId60"/>
    <p:sldLayoutId id="2147484130" r:id="rId61"/>
    <p:sldLayoutId id="2147484131" r:id="rId62"/>
    <p:sldLayoutId id="2147484153" r:id="rId63"/>
    <p:sldLayoutId id="2147484154" r:id="rId64"/>
    <p:sldLayoutId id="2147484177" r:id="rId65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>
          <a:solidFill>
            <a:srgbClr val="067AB4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0" indent="0" algn="l" rtl="0" eaLnBrk="1" fontAlgn="base" hangingPunct="1">
        <a:spcBef>
          <a:spcPct val="0"/>
        </a:spcBef>
        <a:spcAft>
          <a:spcPts val="800"/>
        </a:spcAft>
        <a:buFont typeface="Arial" charset="0"/>
        <a:defRPr sz="2000" b="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0" indent="0" algn="l" rtl="0" eaLnBrk="1" fontAlgn="base" hangingPunct="1">
        <a:spcBef>
          <a:spcPct val="0"/>
        </a:spcBef>
        <a:spcAft>
          <a:spcPts val="600"/>
        </a:spcAft>
        <a:buFont typeface="Arial" charset="0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228600" indent="-228600" algn="l" rtl="0" eaLnBrk="1" fontAlgn="base" hangingPunct="1">
        <a:spcBef>
          <a:spcPct val="0"/>
        </a:spcBef>
        <a:spcAft>
          <a:spcPts val="400"/>
        </a:spcAft>
        <a:buSzPct val="80000"/>
        <a:buFont typeface="Arial" charset="0"/>
        <a:buChar char="•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458788" indent="-228600" algn="l" rtl="0" eaLnBrk="1" fontAlgn="base" hangingPunct="1">
        <a:spcBef>
          <a:spcPct val="0"/>
        </a:spcBef>
        <a:spcAft>
          <a:spcPts val="400"/>
        </a:spcAft>
        <a:buSzPct val="80000"/>
        <a:buFont typeface="Arial" charset="0"/>
        <a:buChar char="–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688975" indent="-228600" algn="l" rtl="0" eaLnBrk="1" fontAlgn="base" hangingPunct="1">
        <a:spcBef>
          <a:spcPct val="0"/>
        </a:spcBef>
        <a:spcAft>
          <a:spcPts val="400"/>
        </a:spcAft>
        <a:buSzPct val="80000"/>
        <a:buFont typeface="Arial" charset="0"/>
        <a:buChar char="•"/>
        <a:defRPr sz="1600"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860425" indent="-174625" algn="l" defTabSz="860425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itchFamily="34" charset="0"/>
        <a:buChar char="•"/>
        <a:defRPr sz="1400" kern="1200" baseline="0">
          <a:solidFill>
            <a:schemeClr val="bg2"/>
          </a:solidFill>
          <a:latin typeface="+mn-lt"/>
          <a:ea typeface="+mn-ea"/>
          <a:cs typeface="+mn-cs"/>
        </a:defRPr>
      </a:lvl6pPr>
      <a:lvl7pPr marL="860425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Tx/>
        <a:buNone/>
        <a:defRPr sz="1200" i="1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g1367@att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ftp.stack.nl/pub/users/dimitri/doxygen-1.8.12.linux.bin.tar.gz" TargetMode="Externa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127.0.0.1:30000/testControl/v1.1/commandList" TargetMode="Externa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074B6C9-7640-0346-9181-9D7622A30249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710954" y="1022898"/>
            <a:ext cx="4720390" cy="828146"/>
          </a:xfrm>
        </p:spPr>
        <p:txBody>
          <a:bodyPr/>
          <a:lstStyle/>
          <a:p>
            <a:r>
              <a:rPr lang="en-US" sz="2800" dirty="0" smtClean="0"/>
              <a:t>EVEL </a:t>
            </a:r>
            <a:r>
              <a:rPr lang="en-US" sz="2800" dirty="0"/>
              <a:t>Library &amp; Test Collector</a:t>
            </a:r>
            <a:endParaRPr lang="en-US" sz="28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710955" y="2125754"/>
            <a:ext cx="3949393" cy="351722"/>
          </a:xfrm>
        </p:spPr>
        <p:txBody>
          <a:bodyPr/>
          <a:lstStyle/>
          <a:p>
            <a:r>
              <a:rPr lang="en-US" dirty="0" smtClean="0"/>
              <a:t>December 9</a:t>
            </a:r>
            <a:r>
              <a:rPr lang="en-US" baseline="30000" dirty="0" smtClean="0"/>
              <a:t>th</a:t>
            </a:r>
            <a:r>
              <a:rPr lang="en-US" dirty="0" smtClean="0"/>
              <a:t>, </a:t>
            </a:r>
            <a:r>
              <a:rPr lang="en-US" dirty="0" smtClean="0"/>
              <a:t>2016</a:t>
            </a:r>
            <a:endParaRPr lang="en-US" dirty="0"/>
          </a:p>
        </p:txBody>
      </p:sp>
      <p:sp>
        <p:nvSpPr>
          <p:cNvPr id="6" name="Text Placeholder 1"/>
          <p:cNvSpPr txBox="1">
            <a:spLocks/>
          </p:cNvSpPr>
          <p:nvPr/>
        </p:nvSpPr>
        <p:spPr bwMode="auto">
          <a:xfrm>
            <a:off x="710954" y="2651347"/>
            <a:ext cx="3949393" cy="35172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800"/>
              </a:spcAft>
              <a:buFont typeface="Arial" charset="0"/>
              <a:defRPr sz="1800" b="0" kern="120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228600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458788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–"/>
              <a:defRPr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688975" indent="-228600" algn="l" rtl="0" eaLnBrk="1" fontAlgn="base" hangingPunct="1">
              <a:spcBef>
                <a:spcPct val="0"/>
              </a:spcBef>
              <a:spcAft>
                <a:spcPts val="400"/>
              </a:spcAft>
              <a:buSzPct val="80000"/>
              <a:buFont typeface="Arial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860425" indent="-174625" algn="l" defTabSz="86042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 sz="1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8604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200" i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 Question Please Contact</a:t>
            </a:r>
          </a:p>
          <a:p>
            <a:pPr>
              <a:spcAft>
                <a:spcPts val="0"/>
              </a:spcAft>
            </a:pPr>
            <a:r>
              <a:rPr lang="en-US" b="1" dirty="0" err="1" smtClean="0"/>
              <a:t>Alok</a:t>
            </a:r>
            <a:r>
              <a:rPr lang="en-US" b="1" dirty="0" smtClean="0"/>
              <a:t> Gupta</a:t>
            </a:r>
          </a:p>
          <a:p>
            <a:pPr>
              <a:spcAft>
                <a:spcPts val="0"/>
              </a:spcAft>
            </a:pPr>
            <a:r>
              <a:rPr lang="en-US" sz="1400" dirty="0" smtClean="0"/>
              <a:t>+1 (732)-420-7007</a:t>
            </a:r>
          </a:p>
          <a:p>
            <a:pPr>
              <a:spcAft>
                <a:spcPts val="0"/>
              </a:spcAft>
            </a:pPr>
            <a:r>
              <a:rPr lang="en-US" sz="1400" dirty="0" smtClean="0">
                <a:hlinkClick r:id="rId3"/>
              </a:rPr>
              <a:t>ag1367@att.com</a:t>
            </a:r>
            <a:endParaRPr lang="en-US" sz="1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95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Installation on Ubuntu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Build</a:t>
            </a:r>
            <a:r>
              <a:rPr lang="en-US" dirty="0" smtClean="0"/>
              <a:t>	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dirty="0" smtClean="0"/>
              <a:t>EVEL library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dirty="0" smtClean="0"/>
              <a:t>Documentation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Unit Test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Demo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Agenda</a:t>
            </a:r>
            <a:endParaRPr lang="en-US" dirty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130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Ubuntu </a:t>
            </a:r>
            <a:r>
              <a:rPr lang="en-GB" dirty="0" smtClean="0"/>
              <a:t>Installation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smtClean="0"/>
              <a:t>Started </a:t>
            </a:r>
            <a:r>
              <a:rPr lang="en-GB" dirty="0" smtClean="0"/>
              <a:t>with a vagrant image ‘</a:t>
            </a:r>
            <a:r>
              <a:rPr lang="en-GB" dirty="0" err="1" smtClean="0"/>
              <a:t>ubuntu</a:t>
            </a:r>
            <a:r>
              <a:rPr lang="en-GB" dirty="0" smtClean="0"/>
              <a:t>/trusty64’, added </a:t>
            </a:r>
            <a:r>
              <a:rPr lang="en-GB" dirty="0" smtClean="0"/>
              <a:t>xfce4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smtClean="0"/>
              <a:t>Turned </a:t>
            </a:r>
            <a:r>
              <a:rPr lang="en-GB" dirty="0" smtClean="0"/>
              <a:t>on file sharing to /vagrant, and loaded delivery files there.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Install required </a:t>
            </a:r>
            <a:r>
              <a:rPr lang="en-GB" dirty="0" smtClean="0"/>
              <a:t>packages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smtClean="0"/>
              <a:t>To </a:t>
            </a:r>
            <a:r>
              <a:rPr lang="en-GB" dirty="0" smtClean="0"/>
              <a:t>browse </a:t>
            </a:r>
            <a:r>
              <a:rPr lang="en-GB" dirty="0" smtClean="0"/>
              <a:t>documentation</a:t>
            </a:r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dirty="0" err="1" smtClean="0"/>
              <a:t>sudo</a:t>
            </a:r>
            <a:r>
              <a:rPr lang="en-GB" dirty="0" smtClean="0"/>
              <a:t> </a:t>
            </a:r>
            <a:r>
              <a:rPr lang="en-GB" dirty="0"/>
              <a:t>apt-get install -y </a:t>
            </a:r>
            <a:r>
              <a:rPr lang="en-GB" dirty="0" err="1" smtClean="0"/>
              <a:t>firefox</a:t>
            </a:r>
            <a:endParaRPr lang="en-GB" dirty="0" smtClean="0"/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/>
              <a:t>To build EVEL </a:t>
            </a:r>
            <a:r>
              <a:rPr lang="en-GB" sz="2100" dirty="0" smtClean="0"/>
              <a:t>library</a:t>
            </a:r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dirty="0" err="1" smtClean="0"/>
              <a:t>sudo</a:t>
            </a:r>
            <a:r>
              <a:rPr lang="en-GB" dirty="0" smtClean="0"/>
              <a:t> </a:t>
            </a:r>
            <a:r>
              <a:rPr lang="en-GB" dirty="0"/>
              <a:t>apt-get install -y </a:t>
            </a:r>
            <a:r>
              <a:rPr lang="en-GB" dirty="0" smtClean="0"/>
              <a:t>libcurl4-openssl-dev</a:t>
            </a:r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dirty="0" err="1" smtClean="0"/>
              <a:t>sudo</a:t>
            </a:r>
            <a:r>
              <a:rPr lang="en-GB" dirty="0" smtClean="0"/>
              <a:t> </a:t>
            </a:r>
            <a:r>
              <a:rPr lang="en-GB" dirty="0"/>
              <a:t>apt-get install -y </a:t>
            </a:r>
            <a:r>
              <a:rPr lang="en-GB" dirty="0"/>
              <a:t>python-pip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/>
              <a:t>To run </a:t>
            </a:r>
            <a:r>
              <a:rPr lang="en-GB" sz="2100" dirty="0" smtClean="0"/>
              <a:t>collector.py</a:t>
            </a:r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sz="1900" dirty="0" err="1" smtClean="0"/>
              <a:t>sudo</a:t>
            </a:r>
            <a:r>
              <a:rPr lang="en-GB" sz="1900" dirty="0" smtClean="0"/>
              <a:t> </a:t>
            </a:r>
            <a:r>
              <a:rPr lang="en-GB" sz="1900" dirty="0"/>
              <a:t>pip install </a:t>
            </a:r>
            <a:r>
              <a:rPr lang="en-GB" sz="1900" dirty="0" err="1" smtClean="0"/>
              <a:t>jsonschema</a:t>
            </a:r>
            <a:endParaRPr lang="en-GB" sz="1900" dirty="0" smtClean="0"/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sz="2100" dirty="0" err="1" smtClean="0"/>
              <a:t>sudo</a:t>
            </a:r>
            <a:r>
              <a:rPr lang="en-GB" sz="2100" dirty="0" smtClean="0"/>
              <a:t> </a:t>
            </a:r>
            <a:r>
              <a:rPr lang="en-GB" sz="2100" dirty="0"/>
              <a:t>pip install functools32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/>
              <a:t>To run test_control.py</a:t>
            </a:r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sz="1900" dirty="0" err="1"/>
              <a:t>sudo</a:t>
            </a:r>
            <a:r>
              <a:rPr lang="en-GB" sz="1900" dirty="0"/>
              <a:t> pip install requests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2"/>
            <a:endParaRPr lang="en-GB" dirty="0" smtClean="0"/>
          </a:p>
          <a:p>
            <a:pPr lvl="2"/>
            <a:endParaRPr lang="en-GB" dirty="0" smtClean="0"/>
          </a:p>
          <a:p>
            <a:pPr lvl="2"/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Ubuntu + Packages</a:t>
            </a:r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76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To enable building of </a:t>
            </a:r>
            <a:r>
              <a:rPr lang="en-GB" dirty="0" smtClean="0"/>
              <a:t>documentation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smtClean="0"/>
              <a:t>Manual </a:t>
            </a:r>
            <a:r>
              <a:rPr lang="en-GB" dirty="0" smtClean="0"/>
              <a:t>installation of </a:t>
            </a:r>
            <a:r>
              <a:rPr lang="en-GB" dirty="0" err="1" smtClean="0"/>
              <a:t>doxygen</a:t>
            </a:r>
            <a:r>
              <a:rPr lang="en-GB" dirty="0" smtClean="0"/>
              <a:t> </a:t>
            </a:r>
            <a:r>
              <a:rPr lang="en-GB" dirty="0" smtClean="0"/>
              <a:t>required:</a:t>
            </a:r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dirty="0" err="1" smtClean="0"/>
              <a:t>wget</a:t>
            </a:r>
            <a:r>
              <a:rPr lang="en-GB" dirty="0" smtClean="0"/>
              <a:t> </a:t>
            </a:r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ftp.stack.nl/pub/users/dimitri/doxygen-1.8.12.linux.bin.tar.gz</a:t>
            </a:r>
            <a:endParaRPr lang="en-GB" dirty="0" smtClean="0"/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dirty="0" smtClean="0"/>
              <a:t>Unpack it</a:t>
            </a:r>
            <a:endParaRPr lang="en-GB" dirty="0"/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dirty="0" smtClean="0"/>
              <a:t>Configure</a:t>
            </a:r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dirty="0" err="1" smtClean="0"/>
              <a:t>sudo</a:t>
            </a:r>
            <a:r>
              <a:rPr lang="en-GB" dirty="0" smtClean="0"/>
              <a:t> </a:t>
            </a:r>
            <a:r>
              <a:rPr lang="en-GB" dirty="0"/>
              <a:t>make install</a:t>
            </a:r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DOxygen</a:t>
            </a:r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345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Unpack </a:t>
            </a:r>
            <a:r>
              <a:rPr lang="en-GB" dirty="0" smtClean="0"/>
              <a:t>EVEL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err="1" smtClean="0"/>
              <a:t>mkdir</a:t>
            </a:r>
            <a:r>
              <a:rPr lang="en-GB" dirty="0" smtClean="0"/>
              <a:t> </a:t>
            </a:r>
            <a:r>
              <a:rPr lang="en-GB" dirty="0"/>
              <a:t>~/</a:t>
            </a:r>
            <a:r>
              <a:rPr lang="en-GB" dirty="0" err="1"/>
              <a:t>evel</a:t>
            </a:r>
            <a:endParaRPr lang="en-GB" dirty="0"/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err="1"/>
              <a:t>mkdir</a:t>
            </a:r>
            <a:r>
              <a:rPr lang="en-GB" dirty="0"/>
              <a:t> ~/</a:t>
            </a:r>
            <a:r>
              <a:rPr lang="en-GB" dirty="0" err="1"/>
              <a:t>evel</a:t>
            </a:r>
            <a:r>
              <a:rPr lang="en-GB" dirty="0"/>
              <a:t>/</a:t>
            </a:r>
            <a:r>
              <a:rPr lang="en-GB" dirty="0" err="1"/>
              <a:t>evel</a:t>
            </a:r>
            <a:r>
              <a:rPr lang="en-GB" dirty="0"/>
              <a:t>-library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/>
              <a:t>cd ~/</a:t>
            </a:r>
            <a:r>
              <a:rPr lang="en-GB" dirty="0" err="1"/>
              <a:t>evel</a:t>
            </a:r>
            <a:r>
              <a:rPr lang="en-GB" dirty="0"/>
              <a:t>/</a:t>
            </a:r>
            <a:r>
              <a:rPr lang="en-GB" dirty="0" err="1"/>
              <a:t>evel</a:t>
            </a:r>
            <a:r>
              <a:rPr lang="en-GB" dirty="0"/>
              <a:t>-library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err="1"/>
              <a:t>cp</a:t>
            </a:r>
            <a:r>
              <a:rPr lang="en-GB" dirty="0"/>
              <a:t> /vagrant/evel-library-package.tgz .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/>
              <a:t>tar </a:t>
            </a:r>
            <a:r>
              <a:rPr lang="en-GB" dirty="0" err="1"/>
              <a:t>xvf</a:t>
            </a:r>
            <a:r>
              <a:rPr lang="en-GB" dirty="0"/>
              <a:t> evel-library-package.tgz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err="1"/>
              <a:t>rm</a:t>
            </a:r>
            <a:r>
              <a:rPr lang="en-GB" dirty="0"/>
              <a:t> evel-library-package.tgz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Unpack COLLECTOR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err="1"/>
              <a:t>mkdir</a:t>
            </a:r>
            <a:r>
              <a:rPr lang="en-GB" dirty="0"/>
              <a:t> ~/</a:t>
            </a:r>
            <a:r>
              <a:rPr lang="en-GB" dirty="0" err="1"/>
              <a:t>evel</a:t>
            </a:r>
            <a:endParaRPr lang="en-GB" dirty="0"/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err="1"/>
              <a:t>mkdir</a:t>
            </a:r>
            <a:r>
              <a:rPr lang="en-GB" dirty="0"/>
              <a:t> ~/</a:t>
            </a:r>
            <a:r>
              <a:rPr lang="en-GB" dirty="0" err="1"/>
              <a:t>evel</a:t>
            </a:r>
            <a:r>
              <a:rPr lang="en-GB" dirty="0"/>
              <a:t>/</a:t>
            </a:r>
            <a:r>
              <a:rPr lang="en-GB" dirty="0" err="1"/>
              <a:t>evel</a:t>
            </a:r>
            <a:r>
              <a:rPr lang="en-GB" dirty="0"/>
              <a:t>-test-collector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err="1"/>
              <a:t>mkdir</a:t>
            </a:r>
            <a:r>
              <a:rPr lang="en-GB" dirty="0"/>
              <a:t> ~/</a:t>
            </a:r>
            <a:r>
              <a:rPr lang="en-GB" dirty="0" err="1"/>
              <a:t>evel</a:t>
            </a:r>
            <a:r>
              <a:rPr lang="en-GB" dirty="0"/>
              <a:t>/</a:t>
            </a:r>
            <a:r>
              <a:rPr lang="en-GB" dirty="0" err="1"/>
              <a:t>evel</a:t>
            </a:r>
            <a:r>
              <a:rPr lang="en-GB" dirty="0"/>
              <a:t>-test-collector/logs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/>
              <a:t>cd </a:t>
            </a:r>
            <a:r>
              <a:rPr lang="en-GB" dirty="0"/>
              <a:t>~/</a:t>
            </a:r>
            <a:r>
              <a:rPr lang="en-GB" dirty="0" err="1"/>
              <a:t>evel</a:t>
            </a:r>
            <a:r>
              <a:rPr lang="en-GB" dirty="0"/>
              <a:t>/</a:t>
            </a:r>
            <a:r>
              <a:rPr lang="en-GB" dirty="0" err="1"/>
              <a:t>evel</a:t>
            </a:r>
            <a:r>
              <a:rPr lang="en-GB" dirty="0"/>
              <a:t>-test-collector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err="1"/>
              <a:t>cp</a:t>
            </a:r>
            <a:r>
              <a:rPr lang="en-GB" dirty="0"/>
              <a:t> /vagrant/evel-test-collector.tgz .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/>
              <a:t>tar </a:t>
            </a:r>
            <a:r>
              <a:rPr lang="en-GB" dirty="0" err="1"/>
              <a:t>xvf</a:t>
            </a:r>
            <a:r>
              <a:rPr lang="en-GB" dirty="0"/>
              <a:t> evel-test-collector.tgz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err="1"/>
              <a:t>rm</a:t>
            </a:r>
            <a:r>
              <a:rPr lang="en-GB" dirty="0"/>
              <a:t> evel-test-collector.tgz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/>
              <a:t>cd </a:t>
            </a:r>
            <a:r>
              <a:rPr lang="en-GB" dirty="0"/>
              <a:t>~/</a:t>
            </a:r>
            <a:r>
              <a:rPr lang="en-GB" dirty="0" err="1"/>
              <a:t>evel</a:t>
            </a:r>
            <a:r>
              <a:rPr lang="en-GB" dirty="0"/>
              <a:t>/</a:t>
            </a:r>
            <a:r>
              <a:rPr lang="en-GB" dirty="0" err="1"/>
              <a:t>evel</a:t>
            </a:r>
            <a:r>
              <a:rPr lang="en-GB" dirty="0"/>
              <a:t>-test-collector/code/collector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Unpack Delivery</a:t>
            </a:r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798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/>
              <a:t>Configure </a:t>
            </a:r>
            <a:r>
              <a:rPr lang="en-GB" dirty="0" smtClean="0"/>
              <a:t>environment: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smtClean="0"/>
              <a:t>Add </a:t>
            </a:r>
            <a:r>
              <a:rPr lang="en-GB" dirty="0"/>
              <a:t>to ~/.</a:t>
            </a:r>
            <a:r>
              <a:rPr lang="en-GB" dirty="0" err="1" smtClean="0"/>
              <a:t>bashrc</a:t>
            </a:r>
            <a:r>
              <a:rPr lang="en-GB" dirty="0" smtClean="0"/>
              <a:t>:</a:t>
            </a:r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dirty="0" smtClean="0"/>
              <a:t>export </a:t>
            </a:r>
            <a:r>
              <a:rPr lang="en-GB" dirty="0"/>
              <a:t>LD_LIBRARY_PATH=/</a:t>
            </a:r>
            <a:r>
              <a:rPr lang="en-GB" dirty="0" smtClean="0"/>
              <a:t>home/vagrant/</a:t>
            </a:r>
            <a:r>
              <a:rPr lang="en-GB" dirty="0" err="1" smtClean="0"/>
              <a:t>evel</a:t>
            </a:r>
            <a:r>
              <a:rPr lang="en-GB" dirty="0" smtClean="0"/>
              <a:t>/</a:t>
            </a:r>
            <a:r>
              <a:rPr lang="en-GB" dirty="0" err="1" smtClean="0"/>
              <a:t>evel</a:t>
            </a:r>
            <a:r>
              <a:rPr lang="en-GB" dirty="0" smtClean="0"/>
              <a:t>-library/libs/x86_64</a:t>
            </a:r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dirty="0" smtClean="0"/>
              <a:t>export </a:t>
            </a:r>
            <a:r>
              <a:rPr lang="en-GB" dirty="0"/>
              <a:t>PATH=$PATH:/home/vagrant/</a:t>
            </a:r>
            <a:r>
              <a:rPr lang="en-GB" dirty="0" err="1"/>
              <a:t>evel</a:t>
            </a:r>
            <a:r>
              <a:rPr lang="en-GB" dirty="0"/>
              <a:t>/</a:t>
            </a:r>
            <a:r>
              <a:rPr lang="en-GB" dirty="0" err="1"/>
              <a:t>evel</a:t>
            </a:r>
            <a:r>
              <a:rPr lang="en-GB" dirty="0"/>
              <a:t>-library/output/x86_64</a:t>
            </a:r>
          </a:p>
          <a:p>
            <a:endParaRPr lang="en-GB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You should now be able build and run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/>
              <a:t>cd ~/</a:t>
            </a:r>
            <a:r>
              <a:rPr lang="en-GB" sz="2100" dirty="0" err="1"/>
              <a:t>evel</a:t>
            </a:r>
            <a:r>
              <a:rPr lang="en-GB" sz="2100" dirty="0"/>
              <a:t>/</a:t>
            </a:r>
            <a:r>
              <a:rPr lang="en-GB" sz="2100" dirty="0" err="1"/>
              <a:t>evel</a:t>
            </a:r>
            <a:r>
              <a:rPr lang="en-GB" sz="2100" dirty="0"/>
              <a:t>-library/</a:t>
            </a:r>
            <a:r>
              <a:rPr lang="en-GB" sz="2100" dirty="0" err="1"/>
              <a:t>bldjobs</a:t>
            </a:r>
            <a:endParaRPr lang="en-GB" sz="2100" dirty="0"/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/>
              <a:t>make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/>
              <a:t>make docs</a:t>
            </a:r>
          </a:p>
          <a:p>
            <a:pPr lvl="1"/>
            <a:endParaRPr lang="en-GB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And browse the documentation: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/>
              <a:t>/</a:t>
            </a:r>
            <a:r>
              <a:rPr lang="en-GB" sz="2100" dirty="0"/>
              <a:t>home/vagrant/</a:t>
            </a:r>
            <a:r>
              <a:rPr lang="en-GB" sz="2100" dirty="0" err="1"/>
              <a:t>evel</a:t>
            </a:r>
            <a:r>
              <a:rPr lang="en-GB" sz="2100" dirty="0"/>
              <a:t>/</a:t>
            </a:r>
            <a:r>
              <a:rPr lang="en-GB" sz="2100" dirty="0" err="1"/>
              <a:t>evel</a:t>
            </a:r>
            <a:r>
              <a:rPr lang="en-GB" sz="2100" dirty="0"/>
              <a:t>-library/docs/source/</a:t>
            </a:r>
            <a:r>
              <a:rPr lang="en-GB" sz="2100" dirty="0" err="1"/>
              <a:t>evel</a:t>
            </a:r>
            <a:r>
              <a:rPr lang="en-GB" sz="2100" dirty="0"/>
              <a:t>/html/index.html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Environment / Build</a:t>
            </a:r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86695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969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/>
              <a:t>Username and Password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/>
              <a:t>Mobile Flow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/>
              <a:t>Service Events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/>
              <a:t>Signaling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/>
              <a:t>Syslog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/>
              <a:t>State Change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/>
              <a:t>Other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/>
              <a:t>Event Throttling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/>
              <a:t>Measurement Interval</a:t>
            </a:r>
            <a:endParaRPr lang="en-US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Demo</a:t>
            </a:r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962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The configuration change in the </a:t>
            </a:r>
            <a:r>
              <a:rPr lang="en-GB" dirty="0" smtClean="0"/>
              <a:t>collector: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smtClean="0"/>
              <a:t>In </a:t>
            </a:r>
            <a:r>
              <a:rPr lang="en-GB" dirty="0" smtClean="0"/>
              <a:t>the [windows] section, add the username and </a:t>
            </a:r>
            <a:r>
              <a:rPr lang="en-GB" dirty="0" smtClean="0"/>
              <a:t>password:</a:t>
            </a:r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dirty="0" err="1" smtClean="0"/>
              <a:t>vel_username</a:t>
            </a:r>
            <a:r>
              <a:rPr lang="en-GB" dirty="0" smtClean="0"/>
              <a:t> </a:t>
            </a:r>
            <a:r>
              <a:rPr lang="en-GB" dirty="0"/>
              <a:t>= </a:t>
            </a:r>
            <a:r>
              <a:rPr lang="en-GB" dirty="0" smtClean="0"/>
              <a:t>will</a:t>
            </a:r>
          </a:p>
          <a:p>
            <a:pPr marL="801688" lvl="3" indent="-342900">
              <a:buFont typeface="Wingdings" panose="05000000000000000000" pitchFamily="2" charset="2"/>
              <a:buChar char="§"/>
            </a:pPr>
            <a:r>
              <a:rPr lang="en-GB" dirty="0" err="1" smtClean="0"/>
              <a:t>vel_password</a:t>
            </a:r>
            <a:r>
              <a:rPr lang="en-GB" dirty="0" smtClean="0"/>
              <a:t> </a:t>
            </a:r>
            <a:r>
              <a:rPr lang="en-GB" dirty="0"/>
              <a:t>= pill</a:t>
            </a:r>
          </a:p>
          <a:p>
            <a:endParaRPr lang="en-GB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The </a:t>
            </a:r>
            <a:r>
              <a:rPr lang="en-GB" dirty="0"/>
              <a:t>command to run the collector: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/>
              <a:t>python collector.py -v --</a:t>
            </a:r>
            <a:r>
              <a:rPr lang="en-GB" dirty="0" err="1"/>
              <a:t>config</a:t>
            </a:r>
            <a:r>
              <a:rPr lang="en-GB" dirty="0"/>
              <a:t> ../../</a:t>
            </a:r>
            <a:r>
              <a:rPr lang="en-GB" dirty="0" err="1"/>
              <a:t>config</a:t>
            </a:r>
            <a:r>
              <a:rPr lang="en-GB" dirty="0"/>
              <a:t>/</a:t>
            </a:r>
            <a:r>
              <a:rPr lang="en-GB" dirty="0" err="1"/>
              <a:t>collector.conf</a:t>
            </a:r>
            <a:r>
              <a:rPr lang="en-GB" dirty="0"/>
              <a:t> --section windows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Running The Collector</a:t>
            </a:r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374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The command to run the demo </a:t>
            </a:r>
            <a:r>
              <a:rPr lang="en-GB" dirty="0" smtClean="0"/>
              <a:t>application: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err="1" smtClean="0"/>
              <a:t>evel_demo</a:t>
            </a:r>
            <a:r>
              <a:rPr lang="en-GB" dirty="0" smtClean="0"/>
              <a:t> </a:t>
            </a:r>
            <a:r>
              <a:rPr lang="en-GB" dirty="0"/>
              <a:t>--</a:t>
            </a:r>
            <a:r>
              <a:rPr lang="en-GB" dirty="0" err="1"/>
              <a:t>fqdn</a:t>
            </a:r>
            <a:r>
              <a:rPr lang="en-GB" dirty="0"/>
              <a:t> localhost --port 30000 --verbose -c </a:t>
            </a:r>
            <a:r>
              <a:rPr lang="en-GB" dirty="0" smtClean="0"/>
              <a:t>20 </a:t>
            </a:r>
            <a:r>
              <a:rPr lang="en-GB" dirty="0"/>
              <a:t>-u will -w </a:t>
            </a:r>
            <a:r>
              <a:rPr lang="en-GB" dirty="0" smtClean="0"/>
              <a:t>pill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dirty="0" smtClean="0"/>
              <a:t>This </a:t>
            </a:r>
            <a:r>
              <a:rPr lang="en-GB" dirty="0" smtClean="0"/>
              <a:t>runs 20 cycles, each cycle generating a set of events</a:t>
            </a:r>
          </a:p>
          <a:p>
            <a:endParaRPr lang="en-GB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The demo prints comments about changes in behaviour for a given cycle (i.e. 1 - 20), for example: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/>
              <a:t>1 - Resetting throttle specification for all </a:t>
            </a:r>
            <a:r>
              <a:rPr lang="en-GB" sz="2100" dirty="0"/>
              <a:t>domains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/>
              <a:t>5 </a:t>
            </a:r>
            <a:r>
              <a:rPr lang="en-GB" sz="2100" dirty="0"/>
              <a:t>- Switching measurement interval to </a:t>
            </a:r>
            <a:r>
              <a:rPr lang="en-GB" sz="2100" dirty="0"/>
              <a:t>5s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/>
              <a:t>9 </a:t>
            </a:r>
            <a:r>
              <a:rPr lang="en-GB" sz="2100" dirty="0"/>
              <a:t>- Suppressing service event domain</a:t>
            </a:r>
            <a:endParaRPr lang="en-GB" sz="2100" dirty="0"/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/>
              <a:t>12 </a:t>
            </a:r>
            <a:r>
              <a:rPr lang="en-GB" sz="2100" dirty="0"/>
              <a:t>- Switching measurement interval to 10s</a:t>
            </a:r>
            <a:endParaRPr lang="en-GB" sz="2100" dirty="0"/>
          </a:p>
          <a:p>
            <a:endParaRPr lang="en-GB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Increasing the number of cycles repeats the 20-cycle pattern.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Running The DEMO</a:t>
            </a:r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910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/>
              <a:t>Using ‘</a:t>
            </a:r>
            <a:r>
              <a:rPr lang="en-US" dirty="0" err="1" smtClean="0"/>
              <a:t>evel_training</a:t>
            </a:r>
            <a:r>
              <a:rPr lang="en-US" dirty="0" smtClean="0"/>
              <a:t>’ to demonstrate </a:t>
            </a:r>
            <a:r>
              <a:rPr lang="en-US" dirty="0" smtClean="0"/>
              <a:t>scenarios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dirty="0" smtClean="0"/>
              <a:t>05 </a:t>
            </a:r>
            <a:r>
              <a:rPr lang="en-US" dirty="0" smtClean="0"/>
              <a:t>- Raise Fault – without username and password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sz="2100" dirty="0"/>
              <a:t>06 - Raise Fault – with username </a:t>
            </a:r>
            <a:r>
              <a:rPr lang="en-US" sz="2100" dirty="0"/>
              <a:t>and </a:t>
            </a:r>
            <a:r>
              <a:rPr lang="en-US" sz="2100" dirty="0"/>
              <a:t>password</a:t>
            </a:r>
            <a:endParaRPr lang="en-US" sz="2100" dirty="0"/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sz="2100" dirty="0"/>
              <a:t>07 - Raise Measurement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sz="2100" dirty="0"/>
              <a:t>08 - Raise Mobile </a:t>
            </a:r>
            <a:r>
              <a:rPr lang="en-US" sz="2100" dirty="0"/>
              <a:t>Flow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sz="2100" dirty="0"/>
              <a:t>09 - Raise State </a:t>
            </a:r>
            <a:r>
              <a:rPr lang="en-US" sz="2100" dirty="0"/>
              <a:t>Change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sz="2100" dirty="0"/>
              <a:t>10 - Raise Syslog</a:t>
            </a:r>
            <a:endParaRPr lang="en-US" sz="2100" dirty="0"/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sz="2100" dirty="0"/>
              <a:t>11 - Raise Other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sz="2100" dirty="0"/>
              <a:t>12 - Raise Fault – suppress fields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sz="2100" dirty="0"/>
              <a:t>13 - Raise </a:t>
            </a:r>
            <a:r>
              <a:rPr lang="en-US" sz="2100" dirty="0"/>
              <a:t>Fault – suppress </a:t>
            </a:r>
            <a:r>
              <a:rPr lang="en-US" sz="2100" dirty="0"/>
              <a:t>name-value pairs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sz="2100" dirty="0"/>
              <a:t>14 - Adapting to measurement interval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sz="2100" dirty="0"/>
              <a:t>15 – Raise Signaling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US" sz="2100" dirty="0"/>
              <a:t>16 – Raise Service Event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Revised Demo 03/11/2016</a:t>
            </a:r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649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066" y="646113"/>
            <a:ext cx="6878281" cy="444023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Eclipse Config</a:t>
            </a:r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436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89" y="646113"/>
            <a:ext cx="6907035" cy="444023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Eclipse Config</a:t>
            </a:r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32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Test Collector has a new </a:t>
            </a:r>
            <a:r>
              <a:rPr lang="en-GB" dirty="0" smtClean="0"/>
              <a:t>endpoint: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u="sng" dirty="0" smtClean="0">
                <a:hlinkClick r:id="rId2"/>
              </a:rPr>
              <a:t>http</a:t>
            </a:r>
            <a:r>
              <a:rPr lang="en-GB" u="sng" dirty="0" smtClean="0">
                <a:hlinkClick r:id="rId2"/>
              </a:rPr>
              <a:t>://&lt;fqdn&gt;:&lt;port&gt;/testControl/v1.1/commandList</a:t>
            </a:r>
            <a:endParaRPr lang="en-GB" u="sng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Usage:</a:t>
            </a:r>
            <a:endParaRPr lang="en-GB" dirty="0"/>
          </a:p>
          <a:p>
            <a:pPr marL="574675" lvl="2" indent="-346075">
              <a:buFont typeface="+mj-lt"/>
              <a:buAutoNum type="arabicPeriod"/>
            </a:pPr>
            <a:r>
              <a:rPr lang="en-GB" sz="2100" dirty="0"/>
              <a:t>Client </a:t>
            </a:r>
            <a:r>
              <a:rPr lang="en-GB" sz="2100" dirty="0"/>
              <a:t>POSTs a </a:t>
            </a:r>
            <a:r>
              <a:rPr lang="en-GB" sz="2100" dirty="0" err="1"/>
              <a:t>commandList</a:t>
            </a:r>
            <a:r>
              <a:rPr lang="en-GB" sz="2100" dirty="0"/>
              <a:t> to the </a:t>
            </a:r>
            <a:r>
              <a:rPr lang="en-GB" sz="2100" dirty="0" err="1"/>
              <a:t>test_collector</a:t>
            </a:r>
            <a:r>
              <a:rPr lang="en-GB" sz="2100" dirty="0"/>
              <a:t>.</a:t>
            </a:r>
          </a:p>
          <a:p>
            <a:pPr marL="574675" lvl="2" indent="-346075">
              <a:buFont typeface="+mj-lt"/>
              <a:buAutoNum type="arabicPeriod"/>
            </a:pPr>
            <a:r>
              <a:rPr lang="en-GB" sz="2100" dirty="0" err="1"/>
              <a:t>test_collector</a:t>
            </a:r>
            <a:r>
              <a:rPr lang="en-GB" sz="2100" dirty="0"/>
              <a:t> </a:t>
            </a:r>
            <a:r>
              <a:rPr lang="en-GB" sz="2100" dirty="0"/>
              <a:t>receives and stores the </a:t>
            </a:r>
            <a:r>
              <a:rPr lang="en-GB" sz="2100" dirty="0" err="1"/>
              <a:t>commandList</a:t>
            </a:r>
            <a:r>
              <a:rPr lang="en-GB" sz="2100" dirty="0"/>
              <a:t>.</a:t>
            </a:r>
          </a:p>
          <a:p>
            <a:pPr marL="574675" lvl="2" indent="-346075">
              <a:buFont typeface="+mj-lt"/>
              <a:buAutoNum type="arabicPeriod"/>
            </a:pPr>
            <a:r>
              <a:rPr lang="en-GB" sz="2100" dirty="0"/>
              <a:t>When </a:t>
            </a:r>
            <a:r>
              <a:rPr lang="en-GB" sz="2100" dirty="0" err="1"/>
              <a:t>test_collector</a:t>
            </a:r>
            <a:r>
              <a:rPr lang="en-GB" sz="2100" dirty="0"/>
              <a:t> </a:t>
            </a:r>
            <a:r>
              <a:rPr lang="en-GB" sz="2100" dirty="0"/>
              <a:t>receives </a:t>
            </a:r>
            <a:r>
              <a:rPr lang="en-GB" sz="2100" dirty="0"/>
              <a:t>the next event</a:t>
            </a:r>
            <a:r>
              <a:rPr lang="en-GB" sz="2100" dirty="0"/>
              <a:t>, it responds with the stored </a:t>
            </a:r>
            <a:r>
              <a:rPr lang="en-GB" sz="2100" dirty="0" err="1"/>
              <a:t>commandList</a:t>
            </a:r>
            <a:r>
              <a:rPr lang="en-GB" sz="2100" dirty="0"/>
              <a:t> and clears its local copy.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Manual usage: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/>
              <a:t>&gt; python test_control.py –-</a:t>
            </a:r>
            <a:r>
              <a:rPr lang="en-GB" sz="2100" dirty="0" err="1"/>
              <a:t>fqdn</a:t>
            </a:r>
            <a:r>
              <a:rPr lang="en-GB" sz="2100" dirty="0"/>
              <a:t>=192.168.0.10 –-port=30000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/>
              <a:t>packaged with </a:t>
            </a:r>
            <a:r>
              <a:rPr lang="en-GB" sz="2100" dirty="0" err="1"/>
              <a:t>test_collector</a:t>
            </a:r>
            <a:endParaRPr lang="en-GB" sz="21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/>
              <a:t>Test usage: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 err="1"/>
              <a:t>evel_demo</a:t>
            </a:r>
            <a:r>
              <a:rPr lang="en-GB" sz="2100" dirty="0"/>
              <a:t> uses functions in “</a:t>
            </a:r>
            <a:r>
              <a:rPr lang="en-GB" sz="2100" dirty="0" err="1"/>
              <a:t>evel_test_control.c</a:t>
            </a:r>
            <a:r>
              <a:rPr lang="en-GB" sz="2100" dirty="0"/>
              <a:t>” to drive API.</a:t>
            </a:r>
          </a:p>
          <a:p>
            <a:pPr marL="571500" lvl="2" indent="-342900">
              <a:buFont typeface="Wingdings" panose="05000000000000000000" pitchFamily="2" charset="2"/>
              <a:buChar char="§"/>
            </a:pPr>
            <a:r>
              <a:rPr lang="en-GB" sz="2100" dirty="0" err="1"/>
              <a:t>evel_demo</a:t>
            </a:r>
            <a:r>
              <a:rPr lang="en-GB" sz="2100" dirty="0"/>
              <a:t> has a ‘-x’ option to stop it using the Test Control API.</a:t>
            </a:r>
            <a:endParaRPr lang="en-GB" sz="2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Test Control API</a:t>
            </a:r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090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0861" y="646487"/>
            <a:ext cx="9365433" cy="4606155"/>
          </a:xfrm>
        </p:spPr>
        <p:txBody>
          <a:bodyPr/>
          <a:lstStyle/>
          <a:p>
            <a:pPr marL="342900" lvl="1" indent="-342900">
              <a:buFont typeface="Wingdings" panose="05000000000000000000" pitchFamily="2" charset="2"/>
              <a:buChar char="q"/>
            </a:pPr>
            <a:r>
              <a:rPr lang="en-GB" dirty="0" smtClean="0"/>
              <a:t>Test Collector has a new “Test Control” API</a:t>
            </a:r>
          </a:p>
          <a:p>
            <a:pPr marL="342900" lvl="1" indent="-342900">
              <a:buFont typeface="Wingdings" panose="05000000000000000000" pitchFamily="2" charset="2"/>
              <a:buChar char="q"/>
            </a:pPr>
            <a:r>
              <a:rPr lang="en-GB" dirty="0" smtClean="0"/>
              <a:t>Test applications can post a </a:t>
            </a:r>
            <a:r>
              <a:rPr lang="en-GB" dirty="0" err="1" smtClean="0"/>
              <a:t>commandList</a:t>
            </a:r>
            <a:r>
              <a:rPr lang="en-GB" dirty="0" smtClean="0"/>
              <a:t> onto </a:t>
            </a:r>
            <a:r>
              <a:rPr lang="en-GB" dirty="0" err="1" smtClean="0"/>
              <a:t>test_collector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Test Control API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859" y="1522016"/>
            <a:ext cx="6421438" cy="3730625"/>
          </a:xfrm>
          <a:prstGeom prst="rect">
            <a:avLst/>
          </a:prstGeom>
        </p:spPr>
      </p:pic>
      <p:sp>
        <p:nvSpPr>
          <p:cNvPr id="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792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725" y="646113"/>
            <a:ext cx="5394963" cy="444023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Test Control API – Fault Suppression</a:t>
            </a:r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339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991" y="646113"/>
            <a:ext cx="6516430" cy="444023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TEST CONTROL API – MEASUREMENT INTERVAL</a:t>
            </a:r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16000" y="5278812"/>
            <a:ext cx="6415264" cy="243043"/>
          </a:xfrm>
        </p:spPr>
        <p:txBody>
          <a:bodyPr/>
          <a:lstStyle/>
          <a:p>
            <a:r>
              <a:rPr lang="en-US" dirty="0" smtClean="0"/>
              <a:t>© 2015 AT&amp;T Intellectual Property. All rights reserved. AT&amp;T and the AT&amp;T logo are trademarks of AT&amp;T Intellectual Property.</a:t>
            </a:r>
          </a:p>
          <a:p>
            <a:r>
              <a:rPr lang="en-US" dirty="0" smtClean="0"/>
              <a:t>AT&amp;T Proprietary (Internal Use Only) Not for use or disclosure outside the AT&amp;T companies except under written 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024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ATT_Std_v04-130723">
  <a:themeElements>
    <a:clrScheme name="CATO compliant">
      <a:dk1>
        <a:srgbClr val="000000"/>
      </a:dk1>
      <a:lt1>
        <a:sysClr val="window" lastClr="FFFFFF"/>
      </a:lt1>
      <a:dk2>
        <a:srgbClr val="666666"/>
      </a:dk2>
      <a:lt2>
        <a:srgbClr val="EFEFEF"/>
      </a:lt2>
      <a:accent1>
        <a:srgbClr val="EF6F00"/>
      </a:accent1>
      <a:accent2>
        <a:srgbClr val="FCB314"/>
      </a:accent2>
      <a:accent3>
        <a:srgbClr val="4CA90C"/>
      </a:accent3>
      <a:accent4>
        <a:srgbClr val="C4D82D"/>
      </a:accent4>
      <a:accent5>
        <a:srgbClr val="067AB4"/>
      </a:accent5>
      <a:accent6>
        <a:srgbClr val="44C8F5"/>
      </a:accent6>
      <a:hlink>
        <a:srgbClr val="DA0081"/>
      </a:hlink>
      <a:folHlink>
        <a:srgbClr val="B30A3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ATT_2014PPT_TEMPLATE_INTERNAL_WIDE</Template>
  <TotalTime>35547</TotalTime>
  <Words>1282</Words>
  <Application>Microsoft Office PowerPoint</Application>
  <PresentationFormat>Custom</PresentationFormat>
  <Paragraphs>167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ＭＳ Ｐゴシック</vt:lpstr>
      <vt:lpstr>Arial</vt:lpstr>
      <vt:lpstr>Calibri</vt:lpstr>
      <vt:lpstr>Wingdings</vt:lpstr>
      <vt:lpstr>ATT_Std_v04-130723</vt:lpstr>
      <vt:lpstr>PowerPoint Presentation</vt:lpstr>
      <vt:lpstr>Agenda</vt:lpstr>
      <vt:lpstr>Ubuntu + Packages</vt:lpstr>
      <vt:lpstr>DOxygen</vt:lpstr>
      <vt:lpstr>Unpack Delivery</vt:lpstr>
      <vt:lpstr>Environment / Build</vt:lpstr>
      <vt:lpstr>Demo</vt:lpstr>
      <vt:lpstr>Running The Collector</vt:lpstr>
      <vt:lpstr>Running The DEMO</vt:lpstr>
      <vt:lpstr>Revised Demo 03/11/2016</vt:lpstr>
      <vt:lpstr>Eclipse Config</vt:lpstr>
      <vt:lpstr>Eclipse Config</vt:lpstr>
      <vt:lpstr>Test Control API</vt:lpstr>
      <vt:lpstr>Test Control API</vt:lpstr>
      <vt:lpstr>Test Control API – Fault Suppression</vt:lpstr>
      <vt:lpstr>TEST CONTROL API – MEASUREMENT INTERVAL</vt:lpstr>
    </vt:vector>
  </TitlesOfParts>
  <Company>AT&amp;T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 this slide before using this template</dc:title>
  <dc:creator>GUPTA, ALOK</dc:creator>
  <cp:lastModifiedBy>GUPTA, ALOK</cp:lastModifiedBy>
  <cp:revision>721</cp:revision>
  <cp:lastPrinted>2015-11-10T17:49:57Z</cp:lastPrinted>
  <dcterms:created xsi:type="dcterms:W3CDTF">2015-02-01T21:30:42Z</dcterms:created>
  <dcterms:modified xsi:type="dcterms:W3CDTF">2016-12-09T13:49:29Z</dcterms:modified>
</cp:coreProperties>
</file>